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6" r:id="rId1"/>
    <p:sldMasterId id="2147483696" r:id="rId2"/>
    <p:sldMasterId id="2147483689" r:id="rId3"/>
    <p:sldMasterId id="2147483693" r:id="rId4"/>
  </p:sldMasterIdLst>
  <p:notesMasterIdLst>
    <p:notesMasterId r:id="rId9"/>
  </p:notesMasterIdLst>
  <p:handoutMasterIdLst>
    <p:handoutMasterId r:id="rId10"/>
  </p:handoutMasterIdLst>
  <p:sldIdLst>
    <p:sldId id="256" r:id="rId5"/>
    <p:sldId id="3422" r:id="rId6"/>
    <p:sldId id="378" r:id="rId7"/>
    <p:sldId id="342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94"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2637"/>
    <a:srgbClr val="E8731B"/>
    <a:srgbClr val="26567F"/>
    <a:srgbClr val="3A9CAE"/>
    <a:srgbClr val="2C86B4"/>
    <a:srgbClr val="979AA0"/>
    <a:srgbClr val="2A2A3E"/>
    <a:srgbClr val="262538"/>
    <a:srgbClr val="2425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6102" autoAdjust="0"/>
    <p:restoredTop sz="71093" autoAdjust="0"/>
  </p:normalViewPr>
  <p:slideViewPr>
    <p:cSldViewPr snapToGrid="0" snapToObjects="1">
      <p:cViewPr varScale="1">
        <p:scale>
          <a:sx n="61" d="100"/>
          <a:sy n="61" d="100"/>
        </p:scale>
        <p:origin x="552" y="53"/>
      </p:cViewPr>
      <p:guideLst>
        <p:guide orient="horz" pos="1094"/>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showGuides="1">
      <p:cViewPr varScale="1">
        <p:scale>
          <a:sx n="133" d="100"/>
          <a:sy n="133" d="100"/>
        </p:scale>
        <p:origin x="380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notesMaster" Target="notesMasters/notesMaster1.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F1D02C-9579-4BBE-873F-60E53A48177C}" type="doc">
      <dgm:prSet loTypeId="urn:microsoft.com/office/officeart/2005/8/layout/cycle6" loCatId="relationship" qsTypeId="urn:microsoft.com/office/officeart/2005/8/quickstyle/3d5" qsCatId="3D" csTypeId="urn:microsoft.com/office/officeart/2005/8/colors/accent2_2" csCatId="accent2" phldr="1"/>
      <dgm:spPr/>
      <dgm:t>
        <a:bodyPr/>
        <a:lstStyle/>
        <a:p>
          <a:endParaRPr lang="en-NZ"/>
        </a:p>
      </dgm:t>
    </dgm:pt>
    <dgm:pt modelId="{78753951-6C34-4942-92F4-B01F89B93E0A}">
      <dgm:prSet phldrT="[Text]"/>
      <dgm:spPr/>
      <dgm:t>
        <a:bodyPr/>
        <a:lstStyle/>
        <a:p>
          <a:r>
            <a:rPr lang="en-NZ" dirty="0"/>
            <a:t>Age</a:t>
          </a:r>
        </a:p>
      </dgm:t>
    </dgm:pt>
    <dgm:pt modelId="{825E0B9D-77DD-4AD3-8201-600C10D7B84A}" type="parTrans" cxnId="{965A9590-22EC-48A1-B188-30CD36505A04}">
      <dgm:prSet/>
      <dgm:spPr/>
      <dgm:t>
        <a:bodyPr/>
        <a:lstStyle/>
        <a:p>
          <a:endParaRPr lang="en-NZ"/>
        </a:p>
      </dgm:t>
    </dgm:pt>
    <dgm:pt modelId="{2CAFC5FD-6FB2-4E78-858B-93FC876E0499}" type="sibTrans" cxnId="{965A9590-22EC-48A1-B188-30CD36505A04}">
      <dgm:prSet/>
      <dgm:spPr>
        <a:ln>
          <a:noFill/>
        </a:ln>
      </dgm:spPr>
      <dgm:t>
        <a:bodyPr/>
        <a:lstStyle/>
        <a:p>
          <a:endParaRPr lang="en-NZ"/>
        </a:p>
      </dgm:t>
    </dgm:pt>
    <dgm:pt modelId="{2234BEB2-F3EB-4E5D-AF6A-4362E21C5F51}">
      <dgm:prSet phldrT="[Text]"/>
      <dgm:spPr/>
      <dgm:t>
        <a:bodyPr/>
        <a:lstStyle/>
        <a:p>
          <a:r>
            <a:rPr lang="en-NZ" dirty="0"/>
            <a:t>Qualification</a:t>
          </a:r>
        </a:p>
      </dgm:t>
    </dgm:pt>
    <dgm:pt modelId="{DBE08AA1-1E41-4F52-950A-D5264CAEC91F}" type="parTrans" cxnId="{7DFC3DA4-CDD2-4283-93D7-09A8846CD810}">
      <dgm:prSet/>
      <dgm:spPr/>
      <dgm:t>
        <a:bodyPr/>
        <a:lstStyle/>
        <a:p>
          <a:endParaRPr lang="en-NZ"/>
        </a:p>
      </dgm:t>
    </dgm:pt>
    <dgm:pt modelId="{060CA592-4214-49C6-AA8A-D664FEF7E797}" type="sibTrans" cxnId="{7DFC3DA4-CDD2-4283-93D7-09A8846CD810}">
      <dgm:prSet/>
      <dgm:spPr>
        <a:ln>
          <a:noFill/>
        </a:ln>
      </dgm:spPr>
      <dgm:t>
        <a:bodyPr/>
        <a:lstStyle/>
        <a:p>
          <a:endParaRPr lang="en-NZ"/>
        </a:p>
      </dgm:t>
    </dgm:pt>
    <dgm:pt modelId="{EC60646A-D47F-4E9E-8AEA-10DDC7BCFA68}">
      <dgm:prSet phldrT="[Text]"/>
      <dgm:spPr/>
      <dgm:t>
        <a:bodyPr/>
        <a:lstStyle/>
        <a:p>
          <a:r>
            <a:rPr lang="en-NZ" dirty="0"/>
            <a:t>Income</a:t>
          </a:r>
        </a:p>
      </dgm:t>
    </dgm:pt>
    <dgm:pt modelId="{B16AAF08-79C5-4E03-8A48-C3BA606FC735}" type="parTrans" cxnId="{17069255-7AB6-4FAF-B02E-85754A373F67}">
      <dgm:prSet/>
      <dgm:spPr/>
      <dgm:t>
        <a:bodyPr/>
        <a:lstStyle/>
        <a:p>
          <a:endParaRPr lang="en-NZ"/>
        </a:p>
      </dgm:t>
    </dgm:pt>
    <dgm:pt modelId="{40D5A911-1D19-4F3C-B936-F434DF761F3E}" type="sibTrans" cxnId="{17069255-7AB6-4FAF-B02E-85754A373F67}">
      <dgm:prSet/>
      <dgm:spPr>
        <a:ln>
          <a:noFill/>
        </a:ln>
      </dgm:spPr>
      <dgm:t>
        <a:bodyPr/>
        <a:lstStyle/>
        <a:p>
          <a:endParaRPr lang="en-NZ"/>
        </a:p>
      </dgm:t>
    </dgm:pt>
    <dgm:pt modelId="{6373FB80-BEEC-4AB3-8C43-267190BA6C5D}">
      <dgm:prSet phldrT="[Text]"/>
      <dgm:spPr/>
      <dgm:t>
        <a:bodyPr/>
        <a:lstStyle/>
        <a:p>
          <a:r>
            <a:rPr lang="en-NZ" dirty="0"/>
            <a:t>Sector</a:t>
          </a:r>
        </a:p>
      </dgm:t>
    </dgm:pt>
    <dgm:pt modelId="{73626B07-E45E-4256-847C-82056537754F}" type="parTrans" cxnId="{9738B567-6526-41ED-8CB0-CD52109DDF65}">
      <dgm:prSet/>
      <dgm:spPr/>
      <dgm:t>
        <a:bodyPr/>
        <a:lstStyle/>
        <a:p>
          <a:endParaRPr lang="en-NZ"/>
        </a:p>
      </dgm:t>
    </dgm:pt>
    <dgm:pt modelId="{20424F1D-7231-4C4F-8CBF-A4696773ED03}" type="sibTrans" cxnId="{9738B567-6526-41ED-8CB0-CD52109DDF65}">
      <dgm:prSet/>
      <dgm:spPr>
        <a:ln>
          <a:noFill/>
        </a:ln>
      </dgm:spPr>
      <dgm:t>
        <a:bodyPr/>
        <a:lstStyle/>
        <a:p>
          <a:endParaRPr lang="en-NZ"/>
        </a:p>
      </dgm:t>
    </dgm:pt>
    <dgm:pt modelId="{90FFA0DC-EA5B-4B70-867A-B7FA2C22F3AC}">
      <dgm:prSet phldrT="[Text]"/>
      <dgm:spPr/>
      <dgm:t>
        <a:bodyPr/>
        <a:lstStyle/>
        <a:p>
          <a:r>
            <a:rPr lang="en-NZ" dirty="0"/>
            <a:t>Sex</a:t>
          </a:r>
        </a:p>
      </dgm:t>
    </dgm:pt>
    <dgm:pt modelId="{2167DC81-1442-4F40-8712-261C58F1C5FF}" type="parTrans" cxnId="{33FABCD6-066C-430B-9567-C08D416F9682}">
      <dgm:prSet/>
      <dgm:spPr/>
      <dgm:t>
        <a:bodyPr/>
        <a:lstStyle/>
        <a:p>
          <a:endParaRPr lang="en-NZ"/>
        </a:p>
      </dgm:t>
    </dgm:pt>
    <dgm:pt modelId="{A727EB04-3BF3-41B9-9300-942DBA68275C}" type="sibTrans" cxnId="{33FABCD6-066C-430B-9567-C08D416F9682}">
      <dgm:prSet/>
      <dgm:spPr>
        <a:ln>
          <a:noFill/>
        </a:ln>
      </dgm:spPr>
      <dgm:t>
        <a:bodyPr/>
        <a:lstStyle/>
        <a:p>
          <a:endParaRPr lang="en-NZ"/>
        </a:p>
      </dgm:t>
    </dgm:pt>
    <dgm:pt modelId="{576D2B44-40DD-4744-993A-0BC05B94B274}">
      <dgm:prSet phldrT="[Text]"/>
      <dgm:spPr/>
      <dgm:t>
        <a:bodyPr/>
        <a:lstStyle/>
        <a:p>
          <a:r>
            <a:rPr lang="en-NZ" dirty="0"/>
            <a:t>Location</a:t>
          </a:r>
        </a:p>
      </dgm:t>
    </dgm:pt>
    <dgm:pt modelId="{F593B79C-AA29-406C-8627-B79CFD1C2D5A}" type="parTrans" cxnId="{579A8F98-42A9-4126-996C-3F44AD5AEEA8}">
      <dgm:prSet/>
      <dgm:spPr/>
      <dgm:t>
        <a:bodyPr/>
        <a:lstStyle/>
        <a:p>
          <a:endParaRPr lang="en-NZ"/>
        </a:p>
      </dgm:t>
    </dgm:pt>
    <dgm:pt modelId="{1035280B-4A52-42C7-B7D8-8CCF55A240B6}" type="sibTrans" cxnId="{579A8F98-42A9-4126-996C-3F44AD5AEEA8}">
      <dgm:prSet/>
      <dgm:spPr>
        <a:ln>
          <a:noFill/>
        </a:ln>
      </dgm:spPr>
      <dgm:t>
        <a:bodyPr/>
        <a:lstStyle/>
        <a:p>
          <a:endParaRPr lang="en-NZ"/>
        </a:p>
      </dgm:t>
    </dgm:pt>
    <dgm:pt modelId="{A3C69854-1972-46F2-9A6B-20E3686120BD}">
      <dgm:prSet phldrT="[Text]"/>
      <dgm:spPr/>
      <dgm:t>
        <a:bodyPr/>
        <a:lstStyle/>
        <a:p>
          <a:r>
            <a:rPr lang="en-NZ" dirty="0"/>
            <a:t>Ethnicity</a:t>
          </a:r>
        </a:p>
      </dgm:t>
    </dgm:pt>
    <dgm:pt modelId="{0A0E1727-7DA3-47D8-A6C0-B15B082790A1}" type="parTrans" cxnId="{8D85CB10-6CD1-4801-8C55-77896990E518}">
      <dgm:prSet/>
      <dgm:spPr/>
      <dgm:t>
        <a:bodyPr/>
        <a:lstStyle/>
        <a:p>
          <a:endParaRPr lang="en-NZ"/>
        </a:p>
      </dgm:t>
    </dgm:pt>
    <dgm:pt modelId="{8690602C-FD64-4958-B961-665C714B8120}" type="sibTrans" cxnId="{8D85CB10-6CD1-4801-8C55-77896990E518}">
      <dgm:prSet/>
      <dgm:spPr>
        <a:ln>
          <a:noFill/>
        </a:ln>
      </dgm:spPr>
      <dgm:t>
        <a:bodyPr/>
        <a:lstStyle/>
        <a:p>
          <a:endParaRPr lang="en-NZ"/>
        </a:p>
      </dgm:t>
    </dgm:pt>
    <dgm:pt modelId="{F4D92194-D356-482A-8FDA-6C18D44D7FAB}" type="pres">
      <dgm:prSet presAssocID="{06F1D02C-9579-4BBE-873F-60E53A48177C}" presName="cycle" presStyleCnt="0">
        <dgm:presLayoutVars>
          <dgm:dir/>
          <dgm:resizeHandles val="exact"/>
        </dgm:presLayoutVars>
      </dgm:prSet>
      <dgm:spPr/>
    </dgm:pt>
    <dgm:pt modelId="{2A4EAFBF-39A6-46BF-8171-EDF0C410ED59}" type="pres">
      <dgm:prSet presAssocID="{A3C69854-1972-46F2-9A6B-20E3686120BD}" presName="node" presStyleLbl="node1" presStyleIdx="0" presStyleCnt="7" custScaleX="69653" custScaleY="41513" custRadScaleRad="110480" custRadScaleInc="88606">
        <dgm:presLayoutVars>
          <dgm:bulletEnabled val="1"/>
        </dgm:presLayoutVars>
      </dgm:prSet>
      <dgm:spPr/>
    </dgm:pt>
    <dgm:pt modelId="{825121D7-543A-4C60-AAE6-F13DD5DDF730}" type="pres">
      <dgm:prSet presAssocID="{A3C69854-1972-46F2-9A6B-20E3686120BD}" presName="spNode" presStyleCnt="0"/>
      <dgm:spPr/>
    </dgm:pt>
    <dgm:pt modelId="{BA71A5C8-1036-4642-83AE-C4632ADB27FF}" type="pres">
      <dgm:prSet presAssocID="{8690602C-FD64-4958-B961-665C714B8120}" presName="sibTrans" presStyleLbl="sibTrans1D1" presStyleIdx="0" presStyleCnt="7"/>
      <dgm:spPr/>
    </dgm:pt>
    <dgm:pt modelId="{1CEE957D-CAC7-4841-8CB2-C9A23E55CD8E}" type="pres">
      <dgm:prSet presAssocID="{90FFA0DC-EA5B-4B70-867A-B7FA2C22F3AC}" presName="node" presStyleLbl="node1" presStyleIdx="1" presStyleCnt="7" custScaleX="45062" custScaleY="41650" custRadScaleRad="143041" custRadScaleInc="82515">
        <dgm:presLayoutVars>
          <dgm:bulletEnabled val="1"/>
        </dgm:presLayoutVars>
      </dgm:prSet>
      <dgm:spPr/>
    </dgm:pt>
    <dgm:pt modelId="{DF4006BE-AEC8-4FE7-8245-630D184ACF3B}" type="pres">
      <dgm:prSet presAssocID="{90FFA0DC-EA5B-4B70-867A-B7FA2C22F3AC}" presName="spNode" presStyleCnt="0"/>
      <dgm:spPr/>
    </dgm:pt>
    <dgm:pt modelId="{37F0D279-4C0A-4F01-9795-2555D74D02FE}" type="pres">
      <dgm:prSet presAssocID="{A727EB04-3BF3-41B9-9300-942DBA68275C}" presName="sibTrans" presStyleLbl="sibTrans1D1" presStyleIdx="1" presStyleCnt="7"/>
      <dgm:spPr/>
    </dgm:pt>
    <dgm:pt modelId="{34C4614D-CFF0-4742-A966-349800B2B6A0}" type="pres">
      <dgm:prSet presAssocID="{78753951-6C34-4942-92F4-B01F89B93E0A}" presName="node" presStyleLbl="node1" presStyleIdx="2" presStyleCnt="7" custScaleX="34123" custScaleY="76162" custRadScaleRad="145776" custRadScaleInc="-7379">
        <dgm:presLayoutVars>
          <dgm:bulletEnabled val="1"/>
        </dgm:presLayoutVars>
      </dgm:prSet>
      <dgm:spPr/>
    </dgm:pt>
    <dgm:pt modelId="{9C60663C-6810-492B-9ECB-97725BD679F2}" type="pres">
      <dgm:prSet presAssocID="{78753951-6C34-4942-92F4-B01F89B93E0A}" presName="spNode" presStyleCnt="0"/>
      <dgm:spPr/>
    </dgm:pt>
    <dgm:pt modelId="{6C38D08B-9B79-4A8A-9044-491C95B87A5E}" type="pres">
      <dgm:prSet presAssocID="{2CAFC5FD-6FB2-4E78-858B-93FC876E0499}" presName="sibTrans" presStyleLbl="sibTrans1D1" presStyleIdx="2" presStyleCnt="7"/>
      <dgm:spPr/>
    </dgm:pt>
    <dgm:pt modelId="{BB7E11DC-8337-4BCA-8B20-79A61FAD7D4D}" type="pres">
      <dgm:prSet presAssocID="{2234BEB2-F3EB-4E5D-AF6A-4362E21C5F51}" presName="node" presStyleLbl="node1" presStyleIdx="3" presStyleCnt="7" custScaleX="60014" custScaleY="51561" custRadScaleRad="107847" custRadScaleInc="-38905">
        <dgm:presLayoutVars>
          <dgm:bulletEnabled val="1"/>
        </dgm:presLayoutVars>
      </dgm:prSet>
      <dgm:spPr/>
    </dgm:pt>
    <dgm:pt modelId="{ADBDF4D3-E545-49EA-A0EC-0ABE59330F17}" type="pres">
      <dgm:prSet presAssocID="{2234BEB2-F3EB-4E5D-AF6A-4362E21C5F51}" presName="spNode" presStyleCnt="0"/>
      <dgm:spPr/>
    </dgm:pt>
    <dgm:pt modelId="{0486AE8A-1F19-4F29-9956-31E2FC59F515}" type="pres">
      <dgm:prSet presAssocID="{060CA592-4214-49C6-AA8A-D664FEF7E797}" presName="sibTrans" presStyleLbl="sibTrans1D1" presStyleIdx="3" presStyleCnt="7"/>
      <dgm:spPr/>
    </dgm:pt>
    <dgm:pt modelId="{537D37EC-28EA-4A4F-9F4F-B6DBA4DF57E0}" type="pres">
      <dgm:prSet presAssocID="{EC60646A-D47F-4E9E-8AEA-10DDC7BCFA68}" presName="node" presStyleLbl="node1" presStyleIdx="4" presStyleCnt="7" custScaleX="39655" custScaleY="42418" custRadScaleRad="145029" custRadScaleInc="98896">
        <dgm:presLayoutVars>
          <dgm:bulletEnabled val="1"/>
        </dgm:presLayoutVars>
      </dgm:prSet>
      <dgm:spPr/>
    </dgm:pt>
    <dgm:pt modelId="{C4FE8921-9063-427E-824D-3D6569BAC669}" type="pres">
      <dgm:prSet presAssocID="{EC60646A-D47F-4E9E-8AEA-10DDC7BCFA68}" presName="spNode" presStyleCnt="0"/>
      <dgm:spPr/>
    </dgm:pt>
    <dgm:pt modelId="{BC027415-25E2-44AC-9FB9-C2F5E48F858E}" type="pres">
      <dgm:prSet presAssocID="{40D5A911-1D19-4F3C-B936-F434DF761F3E}" presName="sibTrans" presStyleLbl="sibTrans1D1" presStyleIdx="4" presStyleCnt="7"/>
      <dgm:spPr/>
    </dgm:pt>
    <dgm:pt modelId="{14FCE6C6-1C11-48B1-9A63-C59E0D3A91D2}" type="pres">
      <dgm:prSet presAssocID="{6373FB80-BEEC-4AB3-8C43-267190BA6C5D}" presName="node" presStyleLbl="node1" presStyleIdx="5" presStyleCnt="7" custScaleX="50968" custScaleY="64975" custRadScaleRad="157511" custRadScaleInc="8313">
        <dgm:presLayoutVars>
          <dgm:bulletEnabled val="1"/>
        </dgm:presLayoutVars>
      </dgm:prSet>
      <dgm:spPr/>
    </dgm:pt>
    <dgm:pt modelId="{BD8DD819-0A12-4675-ABF9-3A5A2EE9A96B}" type="pres">
      <dgm:prSet presAssocID="{6373FB80-BEEC-4AB3-8C43-267190BA6C5D}" presName="spNode" presStyleCnt="0"/>
      <dgm:spPr/>
    </dgm:pt>
    <dgm:pt modelId="{A562434B-F285-4CC0-AF5C-7EE3E2B7B5C8}" type="pres">
      <dgm:prSet presAssocID="{20424F1D-7231-4C4F-8CBF-A4696773ED03}" presName="sibTrans" presStyleLbl="sibTrans1D1" presStyleIdx="5" presStyleCnt="7"/>
      <dgm:spPr/>
    </dgm:pt>
    <dgm:pt modelId="{A35B67D5-06E7-42F9-AB46-F93302744164}" type="pres">
      <dgm:prSet presAssocID="{576D2B44-40DD-4744-993A-0BC05B94B274}" presName="node" presStyleLbl="node1" presStyleIdx="6" presStyleCnt="7" custScaleX="51351" custScaleY="36980" custRadScaleRad="133928" custRadScaleInc="-78195">
        <dgm:presLayoutVars>
          <dgm:bulletEnabled val="1"/>
        </dgm:presLayoutVars>
      </dgm:prSet>
      <dgm:spPr/>
    </dgm:pt>
    <dgm:pt modelId="{5270A684-54A7-4BA8-A17F-EF48DBE9B5A1}" type="pres">
      <dgm:prSet presAssocID="{576D2B44-40DD-4744-993A-0BC05B94B274}" presName="spNode" presStyleCnt="0"/>
      <dgm:spPr/>
    </dgm:pt>
    <dgm:pt modelId="{3AEEE692-03F4-47FE-A159-45FD63B524A7}" type="pres">
      <dgm:prSet presAssocID="{1035280B-4A52-42C7-B7D8-8CCF55A240B6}" presName="sibTrans" presStyleLbl="sibTrans1D1" presStyleIdx="6" presStyleCnt="7"/>
      <dgm:spPr/>
    </dgm:pt>
  </dgm:ptLst>
  <dgm:cxnLst>
    <dgm:cxn modelId="{885CC502-76D2-4F22-B676-55A2F2733401}" type="presOf" srcId="{40D5A911-1D19-4F3C-B936-F434DF761F3E}" destId="{BC027415-25E2-44AC-9FB9-C2F5E48F858E}" srcOrd="0" destOrd="0" presId="urn:microsoft.com/office/officeart/2005/8/layout/cycle6"/>
    <dgm:cxn modelId="{6E733706-8322-4E5F-B99E-BDB5FF79FC91}" type="presOf" srcId="{EC60646A-D47F-4E9E-8AEA-10DDC7BCFA68}" destId="{537D37EC-28EA-4A4F-9F4F-B6DBA4DF57E0}" srcOrd="0" destOrd="0" presId="urn:microsoft.com/office/officeart/2005/8/layout/cycle6"/>
    <dgm:cxn modelId="{8D85CB10-6CD1-4801-8C55-77896990E518}" srcId="{06F1D02C-9579-4BBE-873F-60E53A48177C}" destId="{A3C69854-1972-46F2-9A6B-20E3686120BD}" srcOrd="0" destOrd="0" parTransId="{0A0E1727-7DA3-47D8-A6C0-B15B082790A1}" sibTransId="{8690602C-FD64-4958-B961-665C714B8120}"/>
    <dgm:cxn modelId="{8CBFAC18-2E37-453D-95F2-E5CCD9FB8BC0}" type="presOf" srcId="{78753951-6C34-4942-92F4-B01F89B93E0A}" destId="{34C4614D-CFF0-4742-A966-349800B2B6A0}" srcOrd="0" destOrd="0" presId="urn:microsoft.com/office/officeart/2005/8/layout/cycle6"/>
    <dgm:cxn modelId="{67E77C2B-714C-4E6D-89D7-3A7BE2AA7B0E}" type="presOf" srcId="{060CA592-4214-49C6-AA8A-D664FEF7E797}" destId="{0486AE8A-1F19-4F29-9956-31E2FC59F515}" srcOrd="0" destOrd="0" presId="urn:microsoft.com/office/officeart/2005/8/layout/cycle6"/>
    <dgm:cxn modelId="{E5537A31-DF8F-463A-80BE-603988732AAB}" type="presOf" srcId="{1035280B-4A52-42C7-B7D8-8CCF55A240B6}" destId="{3AEEE692-03F4-47FE-A159-45FD63B524A7}" srcOrd="0" destOrd="0" presId="urn:microsoft.com/office/officeart/2005/8/layout/cycle6"/>
    <dgm:cxn modelId="{823B1F39-47B9-4958-A4F6-C14E1441096E}" type="presOf" srcId="{90FFA0DC-EA5B-4B70-867A-B7FA2C22F3AC}" destId="{1CEE957D-CAC7-4841-8CB2-C9A23E55CD8E}" srcOrd="0" destOrd="0" presId="urn:microsoft.com/office/officeart/2005/8/layout/cycle6"/>
    <dgm:cxn modelId="{9738B567-6526-41ED-8CB0-CD52109DDF65}" srcId="{06F1D02C-9579-4BBE-873F-60E53A48177C}" destId="{6373FB80-BEEC-4AB3-8C43-267190BA6C5D}" srcOrd="5" destOrd="0" parTransId="{73626B07-E45E-4256-847C-82056537754F}" sibTransId="{20424F1D-7231-4C4F-8CBF-A4696773ED03}"/>
    <dgm:cxn modelId="{B04E7649-0183-4876-8DA5-B2D2ECE81610}" type="presOf" srcId="{A727EB04-3BF3-41B9-9300-942DBA68275C}" destId="{37F0D279-4C0A-4F01-9795-2555D74D02FE}" srcOrd="0" destOrd="0" presId="urn:microsoft.com/office/officeart/2005/8/layout/cycle6"/>
    <dgm:cxn modelId="{421BD049-E433-4189-B146-4D5F21503C32}" type="presOf" srcId="{06F1D02C-9579-4BBE-873F-60E53A48177C}" destId="{F4D92194-D356-482A-8FDA-6C18D44D7FAB}" srcOrd="0" destOrd="0" presId="urn:microsoft.com/office/officeart/2005/8/layout/cycle6"/>
    <dgm:cxn modelId="{EDCC2B52-EF63-4755-97B6-4CABA78BB8CD}" type="presOf" srcId="{20424F1D-7231-4C4F-8CBF-A4696773ED03}" destId="{A562434B-F285-4CC0-AF5C-7EE3E2B7B5C8}" srcOrd="0" destOrd="0" presId="urn:microsoft.com/office/officeart/2005/8/layout/cycle6"/>
    <dgm:cxn modelId="{17069255-7AB6-4FAF-B02E-85754A373F67}" srcId="{06F1D02C-9579-4BBE-873F-60E53A48177C}" destId="{EC60646A-D47F-4E9E-8AEA-10DDC7BCFA68}" srcOrd="4" destOrd="0" parTransId="{B16AAF08-79C5-4E03-8A48-C3BA606FC735}" sibTransId="{40D5A911-1D19-4F3C-B936-F434DF761F3E}"/>
    <dgm:cxn modelId="{585CE97C-F23A-4787-B50D-1A37DDE785D4}" type="presOf" srcId="{A3C69854-1972-46F2-9A6B-20E3686120BD}" destId="{2A4EAFBF-39A6-46BF-8171-EDF0C410ED59}" srcOrd="0" destOrd="0" presId="urn:microsoft.com/office/officeart/2005/8/layout/cycle6"/>
    <dgm:cxn modelId="{965A9590-22EC-48A1-B188-30CD36505A04}" srcId="{06F1D02C-9579-4BBE-873F-60E53A48177C}" destId="{78753951-6C34-4942-92F4-B01F89B93E0A}" srcOrd="2" destOrd="0" parTransId="{825E0B9D-77DD-4AD3-8201-600C10D7B84A}" sibTransId="{2CAFC5FD-6FB2-4E78-858B-93FC876E0499}"/>
    <dgm:cxn modelId="{7FF2BB95-D63D-4364-B2BD-52086B6AA78C}" type="presOf" srcId="{2234BEB2-F3EB-4E5D-AF6A-4362E21C5F51}" destId="{BB7E11DC-8337-4BCA-8B20-79A61FAD7D4D}" srcOrd="0" destOrd="0" presId="urn:microsoft.com/office/officeart/2005/8/layout/cycle6"/>
    <dgm:cxn modelId="{579A8F98-42A9-4126-996C-3F44AD5AEEA8}" srcId="{06F1D02C-9579-4BBE-873F-60E53A48177C}" destId="{576D2B44-40DD-4744-993A-0BC05B94B274}" srcOrd="6" destOrd="0" parTransId="{F593B79C-AA29-406C-8627-B79CFD1C2D5A}" sibTransId="{1035280B-4A52-42C7-B7D8-8CCF55A240B6}"/>
    <dgm:cxn modelId="{7DFC3DA4-CDD2-4283-93D7-09A8846CD810}" srcId="{06F1D02C-9579-4BBE-873F-60E53A48177C}" destId="{2234BEB2-F3EB-4E5D-AF6A-4362E21C5F51}" srcOrd="3" destOrd="0" parTransId="{DBE08AA1-1E41-4F52-950A-D5264CAEC91F}" sibTransId="{060CA592-4214-49C6-AA8A-D664FEF7E797}"/>
    <dgm:cxn modelId="{33FABCD6-066C-430B-9567-C08D416F9682}" srcId="{06F1D02C-9579-4BBE-873F-60E53A48177C}" destId="{90FFA0DC-EA5B-4B70-867A-B7FA2C22F3AC}" srcOrd="1" destOrd="0" parTransId="{2167DC81-1442-4F40-8712-261C58F1C5FF}" sibTransId="{A727EB04-3BF3-41B9-9300-942DBA68275C}"/>
    <dgm:cxn modelId="{4F68B1DE-53F6-4207-BD47-95603FB248A7}" type="presOf" srcId="{2CAFC5FD-6FB2-4E78-858B-93FC876E0499}" destId="{6C38D08B-9B79-4A8A-9044-491C95B87A5E}" srcOrd="0" destOrd="0" presId="urn:microsoft.com/office/officeart/2005/8/layout/cycle6"/>
    <dgm:cxn modelId="{73311EE5-6B18-4F5A-B688-4F968DD3A196}" type="presOf" srcId="{576D2B44-40DD-4744-993A-0BC05B94B274}" destId="{A35B67D5-06E7-42F9-AB46-F93302744164}" srcOrd="0" destOrd="0" presId="urn:microsoft.com/office/officeart/2005/8/layout/cycle6"/>
    <dgm:cxn modelId="{DAE479E8-EED8-4AE6-B788-1A328DAB90E2}" type="presOf" srcId="{8690602C-FD64-4958-B961-665C714B8120}" destId="{BA71A5C8-1036-4642-83AE-C4632ADB27FF}" srcOrd="0" destOrd="0" presId="urn:microsoft.com/office/officeart/2005/8/layout/cycle6"/>
    <dgm:cxn modelId="{E9B91BF0-1F61-40FD-A6FC-37F916DD4C27}" type="presOf" srcId="{6373FB80-BEEC-4AB3-8C43-267190BA6C5D}" destId="{14FCE6C6-1C11-48B1-9A63-C59E0D3A91D2}" srcOrd="0" destOrd="0" presId="urn:microsoft.com/office/officeart/2005/8/layout/cycle6"/>
    <dgm:cxn modelId="{EF217791-C094-404B-B26A-C065AFE8548C}" type="presParOf" srcId="{F4D92194-D356-482A-8FDA-6C18D44D7FAB}" destId="{2A4EAFBF-39A6-46BF-8171-EDF0C410ED59}" srcOrd="0" destOrd="0" presId="urn:microsoft.com/office/officeart/2005/8/layout/cycle6"/>
    <dgm:cxn modelId="{2DACF0C6-2529-463E-8AB0-E4E761A20AC1}" type="presParOf" srcId="{F4D92194-D356-482A-8FDA-6C18D44D7FAB}" destId="{825121D7-543A-4C60-AAE6-F13DD5DDF730}" srcOrd="1" destOrd="0" presId="urn:microsoft.com/office/officeart/2005/8/layout/cycle6"/>
    <dgm:cxn modelId="{F824E4F8-2FF8-447A-B104-71765558217E}" type="presParOf" srcId="{F4D92194-D356-482A-8FDA-6C18D44D7FAB}" destId="{BA71A5C8-1036-4642-83AE-C4632ADB27FF}" srcOrd="2" destOrd="0" presId="urn:microsoft.com/office/officeart/2005/8/layout/cycle6"/>
    <dgm:cxn modelId="{161D48EB-816D-44FD-BC5F-05350C65EB09}" type="presParOf" srcId="{F4D92194-D356-482A-8FDA-6C18D44D7FAB}" destId="{1CEE957D-CAC7-4841-8CB2-C9A23E55CD8E}" srcOrd="3" destOrd="0" presId="urn:microsoft.com/office/officeart/2005/8/layout/cycle6"/>
    <dgm:cxn modelId="{56EE2FD5-9884-431B-A123-8835FEE895C1}" type="presParOf" srcId="{F4D92194-D356-482A-8FDA-6C18D44D7FAB}" destId="{DF4006BE-AEC8-4FE7-8245-630D184ACF3B}" srcOrd="4" destOrd="0" presId="urn:microsoft.com/office/officeart/2005/8/layout/cycle6"/>
    <dgm:cxn modelId="{D7855D5F-5959-4138-BBED-37CD25DD574C}" type="presParOf" srcId="{F4D92194-D356-482A-8FDA-6C18D44D7FAB}" destId="{37F0D279-4C0A-4F01-9795-2555D74D02FE}" srcOrd="5" destOrd="0" presId="urn:microsoft.com/office/officeart/2005/8/layout/cycle6"/>
    <dgm:cxn modelId="{218A3C03-E1CA-4072-86B1-74F6CEA5A8A7}" type="presParOf" srcId="{F4D92194-D356-482A-8FDA-6C18D44D7FAB}" destId="{34C4614D-CFF0-4742-A966-349800B2B6A0}" srcOrd="6" destOrd="0" presId="urn:microsoft.com/office/officeart/2005/8/layout/cycle6"/>
    <dgm:cxn modelId="{2B26B77E-36CC-4858-BA3F-A63F9CF4BE2B}" type="presParOf" srcId="{F4D92194-D356-482A-8FDA-6C18D44D7FAB}" destId="{9C60663C-6810-492B-9ECB-97725BD679F2}" srcOrd="7" destOrd="0" presId="urn:microsoft.com/office/officeart/2005/8/layout/cycle6"/>
    <dgm:cxn modelId="{141E3331-68CB-4ABE-9226-B3C5B3A23040}" type="presParOf" srcId="{F4D92194-D356-482A-8FDA-6C18D44D7FAB}" destId="{6C38D08B-9B79-4A8A-9044-491C95B87A5E}" srcOrd="8" destOrd="0" presId="urn:microsoft.com/office/officeart/2005/8/layout/cycle6"/>
    <dgm:cxn modelId="{96F059BD-0B37-45BE-9282-17A8ADCCEB0E}" type="presParOf" srcId="{F4D92194-D356-482A-8FDA-6C18D44D7FAB}" destId="{BB7E11DC-8337-4BCA-8B20-79A61FAD7D4D}" srcOrd="9" destOrd="0" presId="urn:microsoft.com/office/officeart/2005/8/layout/cycle6"/>
    <dgm:cxn modelId="{65329754-49B6-46AD-8CA5-F60A13B6BBB5}" type="presParOf" srcId="{F4D92194-D356-482A-8FDA-6C18D44D7FAB}" destId="{ADBDF4D3-E545-49EA-A0EC-0ABE59330F17}" srcOrd="10" destOrd="0" presId="urn:microsoft.com/office/officeart/2005/8/layout/cycle6"/>
    <dgm:cxn modelId="{CA6F6833-87CE-4975-A613-1C15A4D3BC05}" type="presParOf" srcId="{F4D92194-D356-482A-8FDA-6C18D44D7FAB}" destId="{0486AE8A-1F19-4F29-9956-31E2FC59F515}" srcOrd="11" destOrd="0" presId="urn:microsoft.com/office/officeart/2005/8/layout/cycle6"/>
    <dgm:cxn modelId="{DE189CF9-1F58-4817-8ABE-02AFD4F780CB}" type="presParOf" srcId="{F4D92194-D356-482A-8FDA-6C18D44D7FAB}" destId="{537D37EC-28EA-4A4F-9F4F-B6DBA4DF57E0}" srcOrd="12" destOrd="0" presId="urn:microsoft.com/office/officeart/2005/8/layout/cycle6"/>
    <dgm:cxn modelId="{F09C25E5-9491-44C0-904B-CEAB2E4E9E46}" type="presParOf" srcId="{F4D92194-D356-482A-8FDA-6C18D44D7FAB}" destId="{C4FE8921-9063-427E-824D-3D6569BAC669}" srcOrd="13" destOrd="0" presId="urn:microsoft.com/office/officeart/2005/8/layout/cycle6"/>
    <dgm:cxn modelId="{98BD32D1-632D-46A8-859C-E5BAFB8F585B}" type="presParOf" srcId="{F4D92194-D356-482A-8FDA-6C18D44D7FAB}" destId="{BC027415-25E2-44AC-9FB9-C2F5E48F858E}" srcOrd="14" destOrd="0" presId="urn:microsoft.com/office/officeart/2005/8/layout/cycle6"/>
    <dgm:cxn modelId="{C9FA886E-3E4E-4A90-A4C0-83B172BDA1DB}" type="presParOf" srcId="{F4D92194-D356-482A-8FDA-6C18D44D7FAB}" destId="{14FCE6C6-1C11-48B1-9A63-C59E0D3A91D2}" srcOrd="15" destOrd="0" presId="urn:microsoft.com/office/officeart/2005/8/layout/cycle6"/>
    <dgm:cxn modelId="{35BC2A6F-59A8-494D-BDBD-5DC68F8B24DA}" type="presParOf" srcId="{F4D92194-D356-482A-8FDA-6C18D44D7FAB}" destId="{BD8DD819-0A12-4675-ABF9-3A5A2EE9A96B}" srcOrd="16" destOrd="0" presId="urn:microsoft.com/office/officeart/2005/8/layout/cycle6"/>
    <dgm:cxn modelId="{EC032BD6-C2F4-4ECE-8838-EFBF6020C618}" type="presParOf" srcId="{F4D92194-D356-482A-8FDA-6C18D44D7FAB}" destId="{A562434B-F285-4CC0-AF5C-7EE3E2B7B5C8}" srcOrd="17" destOrd="0" presId="urn:microsoft.com/office/officeart/2005/8/layout/cycle6"/>
    <dgm:cxn modelId="{900FA310-F592-47DD-808E-69282B2BA2F0}" type="presParOf" srcId="{F4D92194-D356-482A-8FDA-6C18D44D7FAB}" destId="{A35B67D5-06E7-42F9-AB46-F93302744164}" srcOrd="18" destOrd="0" presId="urn:microsoft.com/office/officeart/2005/8/layout/cycle6"/>
    <dgm:cxn modelId="{09CE241F-7A75-4A39-A21C-D14E6B63B27B}" type="presParOf" srcId="{F4D92194-D356-482A-8FDA-6C18D44D7FAB}" destId="{5270A684-54A7-4BA8-A17F-EF48DBE9B5A1}" srcOrd="19" destOrd="0" presId="urn:microsoft.com/office/officeart/2005/8/layout/cycle6"/>
    <dgm:cxn modelId="{F25A908C-BFE8-4D59-B096-46467A9C70B4}" type="presParOf" srcId="{F4D92194-D356-482A-8FDA-6C18D44D7FAB}" destId="{3AEEE692-03F4-47FE-A159-45FD63B524A7}" srcOrd="20" destOrd="0" presId="urn:microsoft.com/office/officeart/2005/8/layout/cycle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4EAFBF-39A6-46BF-8171-EDF0C410ED59}">
      <dsp:nvSpPr>
        <dsp:cNvPr id="0" name=""/>
        <dsp:cNvSpPr/>
      </dsp:nvSpPr>
      <dsp:spPr>
        <a:xfrm>
          <a:off x="7527667" y="0"/>
          <a:ext cx="1245214" cy="482393"/>
        </a:xfrm>
        <a:prstGeom prst="roundRect">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NZ" sz="1300" kern="1200" dirty="0"/>
            <a:t>Ethnicity</a:t>
          </a:r>
        </a:p>
      </dsp:txBody>
      <dsp:txXfrm>
        <a:off x="7551215" y="23548"/>
        <a:ext cx="1198118" cy="435297"/>
      </dsp:txXfrm>
    </dsp:sp>
    <dsp:sp modelId="{BA71A5C8-1036-4642-83AE-C4632ADB27FF}">
      <dsp:nvSpPr>
        <dsp:cNvPr id="0" name=""/>
        <dsp:cNvSpPr/>
      </dsp:nvSpPr>
      <dsp:spPr>
        <a:xfrm>
          <a:off x="5629587" y="470039"/>
          <a:ext cx="6634421" cy="6634421"/>
        </a:xfrm>
        <a:custGeom>
          <a:avLst/>
          <a:gdLst/>
          <a:ahLst/>
          <a:cxnLst/>
          <a:rect l="0" t="0" r="0" b="0"/>
          <a:pathLst>
            <a:path>
              <a:moveTo>
                <a:pt x="3171557" y="3199"/>
              </a:moveTo>
              <a:arcTo wR="3317210" hR="3317210" stAng="16049006" swAng="2970909"/>
            </a:path>
          </a:pathLst>
        </a:custGeom>
        <a:noFill/>
        <a:ln w="6350" cap="flat" cmpd="sng" algn="ctr">
          <a:noFill/>
          <a:prstDash val="solid"/>
          <a:miter lim="800000"/>
        </a:ln>
        <a:effectLst/>
        <a:sp3d z="-40000" prstMaterial="matte"/>
      </dsp:spPr>
      <dsp:style>
        <a:lnRef idx="1">
          <a:scrgbClr r="0" g="0" b="0"/>
        </a:lnRef>
        <a:fillRef idx="0">
          <a:scrgbClr r="0" g="0" b="0"/>
        </a:fillRef>
        <a:effectRef idx="0">
          <a:scrgbClr r="0" g="0" b="0"/>
        </a:effectRef>
        <a:fontRef idx="minor"/>
      </dsp:style>
    </dsp:sp>
    <dsp:sp modelId="{1CEE957D-CAC7-4841-8CB2-C9A23E55CD8E}">
      <dsp:nvSpPr>
        <dsp:cNvPr id="0" name=""/>
        <dsp:cNvSpPr/>
      </dsp:nvSpPr>
      <dsp:spPr>
        <a:xfrm>
          <a:off x="11107513" y="1545633"/>
          <a:ext cx="805591" cy="483985"/>
        </a:xfrm>
        <a:prstGeom prst="roundRect">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NZ" sz="1300" kern="1200" dirty="0"/>
            <a:t>Sex</a:t>
          </a:r>
        </a:p>
      </dsp:txBody>
      <dsp:txXfrm>
        <a:off x="11131139" y="1569259"/>
        <a:ext cx="758339" cy="436733"/>
      </dsp:txXfrm>
    </dsp:sp>
    <dsp:sp modelId="{37F0D279-4C0A-4F01-9795-2555D74D02FE}">
      <dsp:nvSpPr>
        <dsp:cNvPr id="0" name=""/>
        <dsp:cNvSpPr/>
      </dsp:nvSpPr>
      <dsp:spPr>
        <a:xfrm>
          <a:off x="5416958" y="361840"/>
          <a:ext cx="6634421" cy="6634421"/>
        </a:xfrm>
        <a:custGeom>
          <a:avLst/>
          <a:gdLst/>
          <a:ahLst/>
          <a:cxnLst/>
          <a:rect l="0" t="0" r="0" b="0"/>
          <a:pathLst>
            <a:path>
              <a:moveTo>
                <a:pt x="6206554" y="1687616"/>
              </a:moveTo>
              <a:arcTo wR="3317210" hR="3317210" stAng="19834616" swAng="2366869"/>
            </a:path>
          </a:pathLst>
        </a:custGeom>
        <a:noFill/>
        <a:ln w="6350" cap="flat" cmpd="sng" algn="ctr">
          <a:noFill/>
          <a:prstDash val="solid"/>
          <a:miter lim="800000"/>
        </a:ln>
        <a:effectLst/>
        <a:sp3d z="-40000" prstMaterial="matte"/>
      </dsp:spPr>
      <dsp:style>
        <a:lnRef idx="1">
          <a:scrgbClr r="0" g="0" b="0"/>
        </a:lnRef>
        <a:fillRef idx="0">
          <a:scrgbClr r="0" g="0" b="0"/>
        </a:fillRef>
        <a:effectRef idx="0">
          <a:scrgbClr r="0" g="0" b="0"/>
        </a:effectRef>
        <a:fontRef idx="minor"/>
      </dsp:style>
    </dsp:sp>
    <dsp:sp modelId="{34C4614D-CFF0-4742-A966-349800B2B6A0}">
      <dsp:nvSpPr>
        <dsp:cNvPr id="0" name=""/>
        <dsp:cNvSpPr/>
      </dsp:nvSpPr>
      <dsp:spPr>
        <a:xfrm>
          <a:off x="11622077" y="4278947"/>
          <a:ext cx="610030" cy="885025"/>
        </a:xfrm>
        <a:prstGeom prst="roundRect">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NZ" sz="1300" kern="1200" dirty="0"/>
            <a:t>Age</a:t>
          </a:r>
        </a:p>
      </dsp:txBody>
      <dsp:txXfrm>
        <a:off x="11651856" y="4308726"/>
        <a:ext cx="550472" cy="825467"/>
      </dsp:txXfrm>
    </dsp:sp>
    <dsp:sp modelId="{6C38D08B-9B79-4A8A-9044-491C95B87A5E}">
      <dsp:nvSpPr>
        <dsp:cNvPr id="0" name=""/>
        <dsp:cNvSpPr/>
      </dsp:nvSpPr>
      <dsp:spPr>
        <a:xfrm>
          <a:off x="5844037" y="-144504"/>
          <a:ext cx="6634421" cy="6634421"/>
        </a:xfrm>
        <a:custGeom>
          <a:avLst/>
          <a:gdLst/>
          <a:ahLst/>
          <a:cxnLst/>
          <a:rect l="0" t="0" r="0" b="0"/>
          <a:pathLst>
            <a:path>
              <a:moveTo>
                <a:pt x="5954295" y="5329589"/>
              </a:moveTo>
              <a:arcTo wR="3317210" hR="3317210" stAng="2240851" swAng="2767497"/>
            </a:path>
          </a:pathLst>
        </a:custGeom>
        <a:noFill/>
        <a:ln w="6350" cap="flat" cmpd="sng" algn="ctr">
          <a:noFill/>
          <a:prstDash val="solid"/>
          <a:miter lim="800000"/>
        </a:ln>
        <a:effectLst/>
        <a:sp3d z="-40000" prstMaterial="matte"/>
      </dsp:spPr>
      <dsp:style>
        <a:lnRef idx="1">
          <a:scrgbClr r="0" g="0" b="0"/>
        </a:lnRef>
        <a:fillRef idx="0">
          <a:scrgbClr r="0" g="0" b="0"/>
        </a:fillRef>
        <a:effectRef idx="0">
          <a:scrgbClr r="0" g="0" b="0"/>
        </a:effectRef>
        <a:fontRef idx="minor"/>
      </dsp:style>
    </dsp:sp>
    <dsp:sp modelId="{BB7E11DC-8337-4BCA-8B20-79A61FAD7D4D}">
      <dsp:nvSpPr>
        <dsp:cNvPr id="0" name=""/>
        <dsp:cNvSpPr/>
      </dsp:nvSpPr>
      <dsp:spPr>
        <a:xfrm>
          <a:off x="8569652" y="6471316"/>
          <a:ext cx="1072894" cy="599154"/>
        </a:xfrm>
        <a:prstGeom prst="roundRect">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NZ" sz="1300" kern="1200" dirty="0"/>
            <a:t>Qualification</a:t>
          </a:r>
        </a:p>
      </dsp:txBody>
      <dsp:txXfrm>
        <a:off x="8598900" y="6500564"/>
        <a:ext cx="1014398" cy="540658"/>
      </dsp:txXfrm>
    </dsp:sp>
    <dsp:sp modelId="{0486AE8A-1F19-4F29-9956-31E2FC59F515}">
      <dsp:nvSpPr>
        <dsp:cNvPr id="0" name=""/>
        <dsp:cNvSpPr/>
      </dsp:nvSpPr>
      <dsp:spPr>
        <a:xfrm>
          <a:off x="2833995" y="1462875"/>
          <a:ext cx="6634421" cy="6634421"/>
        </a:xfrm>
        <a:custGeom>
          <a:avLst/>
          <a:gdLst/>
          <a:ahLst/>
          <a:cxnLst/>
          <a:rect l="0" t="0" r="0" b="0"/>
          <a:pathLst>
            <a:path>
              <a:moveTo>
                <a:pt x="5705494" y="5619380"/>
              </a:moveTo>
              <a:arcTo wR="3317210" hR="3317210" stAng="2636892" swAng="4861699"/>
            </a:path>
          </a:pathLst>
        </a:custGeom>
        <a:noFill/>
        <a:ln w="6350" cap="flat" cmpd="sng" algn="ctr">
          <a:noFill/>
          <a:prstDash val="solid"/>
          <a:miter lim="800000"/>
        </a:ln>
        <a:effectLst/>
        <a:sp3d z="-40000" prstMaterial="matte"/>
      </dsp:spPr>
      <dsp:style>
        <a:lnRef idx="1">
          <a:scrgbClr r="0" g="0" b="0"/>
        </a:lnRef>
        <a:fillRef idx="0">
          <a:scrgbClr r="0" g="0" b="0"/>
        </a:fillRef>
        <a:effectRef idx="0">
          <a:scrgbClr r="0" g="0" b="0"/>
        </a:effectRef>
        <a:fontRef idx="minor"/>
      </dsp:style>
    </dsp:sp>
    <dsp:sp modelId="{537D37EC-28EA-4A4F-9F4F-B6DBA4DF57E0}">
      <dsp:nvSpPr>
        <dsp:cNvPr id="0" name=""/>
        <dsp:cNvSpPr/>
      </dsp:nvSpPr>
      <dsp:spPr>
        <a:xfrm>
          <a:off x="3574979" y="6979933"/>
          <a:ext cx="708928" cy="492910"/>
        </a:xfrm>
        <a:prstGeom prst="roundRect">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NZ" sz="1300" kern="1200" dirty="0"/>
            <a:t>Income</a:t>
          </a:r>
        </a:p>
      </dsp:txBody>
      <dsp:txXfrm>
        <a:off x="3599041" y="7003995"/>
        <a:ext cx="660804" cy="444786"/>
      </dsp:txXfrm>
    </dsp:sp>
    <dsp:sp modelId="{BC027415-25E2-44AC-9FB9-C2F5E48F858E}">
      <dsp:nvSpPr>
        <dsp:cNvPr id="0" name=""/>
        <dsp:cNvSpPr/>
      </dsp:nvSpPr>
      <dsp:spPr>
        <a:xfrm>
          <a:off x="1977927" y="762421"/>
          <a:ext cx="6634421" cy="6634421"/>
        </a:xfrm>
        <a:custGeom>
          <a:avLst/>
          <a:gdLst/>
          <a:ahLst/>
          <a:cxnLst/>
          <a:rect l="0" t="0" r="0" b="0"/>
          <a:pathLst>
            <a:path>
              <a:moveTo>
                <a:pt x="1686497" y="6205923"/>
              </a:moveTo>
              <a:arcTo wR="3317210" hR="3317210" stAng="7166715" swAng="2465104"/>
            </a:path>
          </a:pathLst>
        </a:custGeom>
        <a:noFill/>
        <a:ln w="6350" cap="flat" cmpd="sng" algn="ctr">
          <a:noFill/>
          <a:prstDash val="solid"/>
          <a:miter lim="800000"/>
        </a:ln>
        <a:effectLst/>
        <a:sp3d z="-40000" prstMaterial="matte"/>
      </dsp:spPr>
      <dsp:style>
        <a:lnRef idx="1">
          <a:scrgbClr r="0" g="0" b="0"/>
        </a:lnRef>
        <a:fillRef idx="0">
          <a:scrgbClr r="0" g="0" b="0"/>
        </a:fillRef>
        <a:effectRef idx="0">
          <a:scrgbClr r="0" g="0" b="0"/>
        </a:effectRef>
        <a:fontRef idx="minor"/>
      </dsp:style>
    </dsp:sp>
    <dsp:sp modelId="{14FCE6C6-1C11-48B1-9A63-C59E0D3A91D2}">
      <dsp:nvSpPr>
        <dsp:cNvPr id="0" name=""/>
        <dsp:cNvSpPr/>
      </dsp:nvSpPr>
      <dsp:spPr>
        <a:xfrm>
          <a:off x="1613133" y="4407860"/>
          <a:ext cx="911175" cy="755029"/>
        </a:xfrm>
        <a:prstGeom prst="roundRect">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NZ" sz="1300" kern="1200" dirty="0"/>
            <a:t>Sector</a:t>
          </a:r>
        </a:p>
      </dsp:txBody>
      <dsp:txXfrm>
        <a:off x="1649990" y="4444717"/>
        <a:ext cx="837461" cy="681315"/>
      </dsp:txXfrm>
    </dsp:sp>
    <dsp:sp modelId="{A562434B-F285-4CC0-AF5C-7EE3E2B7B5C8}">
      <dsp:nvSpPr>
        <dsp:cNvPr id="0" name=""/>
        <dsp:cNvSpPr/>
      </dsp:nvSpPr>
      <dsp:spPr>
        <a:xfrm>
          <a:off x="2004925" y="1198258"/>
          <a:ext cx="6634421" cy="6634421"/>
        </a:xfrm>
        <a:custGeom>
          <a:avLst/>
          <a:gdLst/>
          <a:ahLst/>
          <a:cxnLst/>
          <a:rect l="0" t="0" r="0" b="0"/>
          <a:pathLst>
            <a:path>
              <a:moveTo>
                <a:pt x="2677" y="3183964"/>
              </a:moveTo>
              <a:arcTo wR="3317210" hR="3317210" stAng="10938125" swAng="2676712"/>
            </a:path>
          </a:pathLst>
        </a:custGeom>
        <a:noFill/>
        <a:ln w="6350" cap="flat" cmpd="sng" algn="ctr">
          <a:noFill/>
          <a:prstDash val="solid"/>
          <a:miter lim="800000"/>
        </a:ln>
        <a:effectLst/>
        <a:sp3d z="-40000" prstMaterial="matte"/>
      </dsp:spPr>
      <dsp:style>
        <a:lnRef idx="1">
          <a:scrgbClr r="0" g="0" b="0"/>
        </a:lnRef>
        <a:fillRef idx="0">
          <a:scrgbClr r="0" g="0" b="0"/>
        </a:fillRef>
        <a:effectRef idx="0">
          <a:scrgbClr r="0" g="0" b="0"/>
        </a:effectRef>
        <a:fontRef idx="minor"/>
      </dsp:style>
    </dsp:sp>
    <dsp:sp modelId="{A35B67D5-06E7-42F9-AB46-F93302744164}">
      <dsp:nvSpPr>
        <dsp:cNvPr id="0" name=""/>
        <dsp:cNvSpPr/>
      </dsp:nvSpPr>
      <dsp:spPr>
        <a:xfrm>
          <a:off x="2710065" y="1645643"/>
          <a:ext cx="918022" cy="429718"/>
        </a:xfrm>
        <a:prstGeom prst="roundRect">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NZ" sz="1300" kern="1200" dirty="0"/>
            <a:t>Location</a:t>
          </a:r>
        </a:p>
      </dsp:txBody>
      <dsp:txXfrm>
        <a:off x="2731042" y="1666620"/>
        <a:ext cx="876068" cy="387764"/>
      </dsp:txXfrm>
    </dsp:sp>
    <dsp:sp modelId="{3AEEE692-03F4-47FE-A159-45FD63B524A7}">
      <dsp:nvSpPr>
        <dsp:cNvPr id="0" name=""/>
        <dsp:cNvSpPr/>
      </dsp:nvSpPr>
      <dsp:spPr>
        <a:xfrm>
          <a:off x="2902867" y="-140718"/>
          <a:ext cx="6634421" cy="6634421"/>
        </a:xfrm>
        <a:custGeom>
          <a:avLst/>
          <a:gdLst/>
          <a:ahLst/>
          <a:cxnLst/>
          <a:rect l="0" t="0" r="0" b="0"/>
          <a:pathLst>
            <a:path>
              <a:moveTo>
                <a:pt x="395456" y="1746465"/>
              </a:moveTo>
              <a:arcTo wR="3317210" hR="3317210" stAng="12495758" swAng="5050373"/>
            </a:path>
          </a:pathLst>
        </a:custGeom>
        <a:noFill/>
        <a:ln w="6350" cap="flat" cmpd="sng" algn="ctr">
          <a:noFill/>
          <a:prstDash val="solid"/>
          <a:miter lim="800000"/>
        </a:ln>
        <a:effectLst/>
        <a:sp3d z="-40000" prstMaterial="matte"/>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BD96942-EFDF-E44F-9440-B3364B18C4B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4B9FD66-5938-6647-8514-A15E428D1A2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7A00EF6-8E33-EE4A-9910-BCB703D26C10}" type="datetimeFigureOut">
              <a:rPr lang="en-US" smtClean="0"/>
              <a:t>6/1/2021</a:t>
            </a:fld>
            <a:endParaRPr lang="en-US" dirty="0"/>
          </a:p>
        </p:txBody>
      </p:sp>
      <p:sp>
        <p:nvSpPr>
          <p:cNvPr id="4" name="Footer Placeholder 3">
            <a:extLst>
              <a:ext uri="{FF2B5EF4-FFF2-40B4-BE49-F238E27FC236}">
                <a16:creationId xmlns:a16="http://schemas.microsoft.com/office/drawing/2014/main" id="{1CF18C5C-8B07-0D42-B0EF-4D82F12CE63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251F0F4-B62B-6D4E-A32C-ACD44808A8E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3FEE18-147D-1A4A-9EA7-99A3EA7C2BFF}" type="slidenum">
              <a:rPr lang="en-US" smtClean="0"/>
              <a:t>‹#›</a:t>
            </a:fld>
            <a:endParaRPr lang="en-US" dirty="0"/>
          </a:p>
        </p:txBody>
      </p:sp>
    </p:spTree>
    <p:extLst>
      <p:ext uri="{BB962C8B-B14F-4D97-AF65-F5344CB8AC3E}">
        <p14:creationId xmlns:p14="http://schemas.microsoft.com/office/powerpoint/2010/main" val="409937403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6B1CC9-1DB3-FC4C-9684-1EA67E5C0E17}" type="datetimeFigureOut">
              <a:rPr lang="en-US" smtClean="0"/>
              <a:t>6/1/2021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0E1C8E-471C-D34D-BF9E-F4CCC3BF81CD}" type="slidenum">
              <a:rPr lang="en-US" smtClean="0"/>
              <a:t>‹#›</a:t>
            </a:fld>
            <a:endParaRPr lang="en-US" dirty="0"/>
          </a:p>
        </p:txBody>
      </p:sp>
    </p:spTree>
    <p:extLst>
      <p:ext uri="{BB962C8B-B14F-4D97-AF65-F5344CB8AC3E}">
        <p14:creationId xmlns:p14="http://schemas.microsoft.com/office/powerpoint/2010/main" val="36047190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careerforce.org.nz/wordpress/wp-content/uploads/2013-Health-and-Disability-Kaiawhina-Worker-Workforce-Profile.pdf"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Outline:</a:t>
            </a:r>
          </a:p>
          <a:p>
            <a:pPr marL="171450" indent="-171450">
              <a:buFont typeface="Arial" panose="020B0604020202020204" pitchFamily="34" charset="0"/>
              <a:buChar char="•"/>
            </a:pPr>
            <a:r>
              <a:rPr lang="en-NZ" dirty="0"/>
              <a:t>Background</a:t>
            </a:r>
          </a:p>
          <a:p>
            <a:pPr marL="171450" indent="-171450">
              <a:buFont typeface="Arial" panose="020B0604020202020204" pitchFamily="34" charset="0"/>
              <a:buChar char="•"/>
            </a:pPr>
            <a:r>
              <a:rPr lang="en-NZ" dirty="0"/>
              <a:t>Basic research questions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NZ" dirty="0"/>
              <a:t>Primary: includes updating </a:t>
            </a:r>
            <a:r>
              <a:rPr lang="en-NZ" b="1" dirty="0"/>
              <a:t>definition </a:t>
            </a:r>
            <a:r>
              <a:rPr lang="en-NZ" b="0" dirty="0"/>
              <a:t>led by </a:t>
            </a:r>
            <a:r>
              <a:rPr lang="en-NZ" b="0" dirty="0" err="1"/>
              <a:t>MoH</a:t>
            </a:r>
            <a:r>
              <a:rPr lang="en-NZ" b="0" dirty="0"/>
              <a:t> and the </a:t>
            </a:r>
            <a:r>
              <a:rPr lang="en-NZ" b="0" dirty="0" err="1"/>
              <a:t>Kaiawhina</a:t>
            </a:r>
            <a:r>
              <a:rPr lang="en-NZ" b="0" dirty="0"/>
              <a:t> Taskforce</a:t>
            </a:r>
            <a:r>
              <a:rPr lang="en-NZ" dirty="0"/>
              <a:t>; after initial consultation with </a:t>
            </a:r>
            <a:r>
              <a:rPr lang="en-NZ" dirty="0" err="1"/>
              <a:t>MoH</a:t>
            </a:r>
            <a:r>
              <a:rPr lang="en-NZ" dirty="0"/>
              <a:t> Workforce Directorate we started building on the Action Plan workforce based on the 2013 </a:t>
            </a:r>
            <a:r>
              <a:rPr lang="en-NZ" dirty="0" err="1"/>
              <a:t>Kaiawhina</a:t>
            </a:r>
            <a:r>
              <a:rPr lang="en-NZ" dirty="0"/>
              <a:t> Profile report by </a:t>
            </a:r>
            <a:r>
              <a:rPr lang="en-NZ" sz="1200" u="sng" kern="1200" dirty="0">
                <a:solidFill>
                  <a:schemeClr val="tx1"/>
                </a:solidFill>
                <a:effectLst/>
                <a:latin typeface="+mn-lt"/>
                <a:ea typeface="+mn-ea"/>
                <a:cs typeface="+mn-cs"/>
                <a:hlinkClick r:id="rId3"/>
              </a:rPr>
              <a:t>BERL</a:t>
            </a:r>
            <a:r>
              <a:rPr lang="en-NZ" sz="1200" u="sng" kern="1200" dirty="0">
                <a:solidFill>
                  <a:schemeClr val="tx1"/>
                </a:solidFill>
                <a:effectLst/>
                <a:latin typeface="+mn-lt"/>
                <a:ea typeface="+mn-ea"/>
                <a:cs typeface="+mn-cs"/>
              </a:rPr>
              <a:t>; </a:t>
            </a:r>
            <a:r>
              <a:rPr lang="en-NZ" dirty="0"/>
              <a:t>aimed at describing the workforce in terms of age, sex, and ethnicity; and their employment profile such as qualifications, industry, region, and income, i.e. update figures in the </a:t>
            </a:r>
            <a:r>
              <a:rPr lang="en-NZ" sz="1200" u="sng" kern="1200" dirty="0">
                <a:solidFill>
                  <a:schemeClr val="tx1"/>
                </a:solidFill>
                <a:effectLst/>
                <a:latin typeface="+mn-lt"/>
                <a:ea typeface="+mn-ea"/>
                <a:cs typeface="+mn-cs"/>
                <a:hlinkClick r:id="rId3"/>
              </a:rPr>
              <a:t>BERL</a:t>
            </a:r>
            <a:r>
              <a:rPr lang="en-NZ" dirty="0"/>
              <a:t> report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NZ" sz="1200" dirty="0"/>
              <a:t>Secondary: depends on how the data and findings in primary question/s will turn out given time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NZ" sz="1200" dirty="0"/>
              <a:t>How are these factors related to their household characteristics (e.g. partners and dependents), wellbeing, or job/life satisfaction?</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NZ" sz="1200" dirty="0"/>
              <a:t>e.g. employed in another occupation, training, education, overseas, benefit</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NZ" sz="1200" dirty="0"/>
              <a:t>These answers may inform training and funding</a:t>
            </a:r>
            <a:endParaRPr lang="en-NZ" dirty="0"/>
          </a:p>
          <a:p>
            <a:pPr marL="171450" indent="-171450">
              <a:buFont typeface="Arial" panose="020B0604020202020204" pitchFamily="34" charset="0"/>
              <a:buChar char="•"/>
            </a:pPr>
            <a:r>
              <a:rPr lang="en-NZ" dirty="0"/>
              <a:t>Transition analysis framework</a:t>
            </a:r>
          </a:p>
          <a:p>
            <a:pPr marL="171450" indent="-171450">
              <a:buFont typeface="Arial" panose="020B0604020202020204" pitchFamily="34" charset="0"/>
              <a:buChar char="•"/>
            </a:pPr>
            <a:r>
              <a:rPr lang="en-NZ" dirty="0"/>
              <a:t>Classification problem</a:t>
            </a:r>
          </a:p>
          <a:p>
            <a:pPr marL="171450" indent="-171450">
              <a:buFont typeface="Arial" panose="020B0604020202020204" pitchFamily="34" charset="0"/>
              <a:buChar char="•"/>
            </a:pPr>
            <a:r>
              <a:rPr lang="en-NZ" dirty="0"/>
              <a:t>Current status and moving forward</a:t>
            </a:r>
          </a:p>
          <a:p>
            <a:endParaRPr lang="en-NZ" dirty="0"/>
          </a:p>
          <a:p>
            <a:r>
              <a:rPr lang="en-NZ" dirty="0"/>
              <a:t>Background:</a:t>
            </a:r>
          </a:p>
          <a:p>
            <a:pPr marL="171450" indent="-171450">
              <a:buFontTx/>
              <a:buChar char="-"/>
            </a:pPr>
            <a:r>
              <a:rPr lang="en-NZ" dirty="0"/>
              <a:t>Early 2020, SWA shared initial results of exploratory descriptive and transition analysis on ECE for </a:t>
            </a:r>
            <a:r>
              <a:rPr lang="en-NZ" dirty="0" err="1"/>
              <a:t>MoE</a:t>
            </a:r>
            <a:r>
              <a:rPr lang="en-NZ" dirty="0"/>
              <a:t>, and Mental Health Workers with Health Workforce Directorate </a:t>
            </a:r>
          </a:p>
          <a:p>
            <a:pPr marL="171450" indent="-171450">
              <a:buFontTx/>
              <a:buChar char="-"/>
            </a:pPr>
            <a:r>
              <a:rPr lang="en-NZ" dirty="0"/>
              <a:t>Directorate has been doing more advanced work on this registered workforce group—however, </a:t>
            </a:r>
            <a:r>
              <a:rPr lang="en-NZ" dirty="0" err="1"/>
              <a:t>MoH</a:t>
            </a:r>
            <a:r>
              <a:rPr lang="en-NZ" dirty="0"/>
              <a:t> indicated an opportunity  for collaboration with regards to </a:t>
            </a:r>
            <a:r>
              <a:rPr lang="en-NZ" dirty="0" err="1"/>
              <a:t>Kaiāwhina</a:t>
            </a:r>
            <a:endParaRPr lang="en-NZ" dirty="0"/>
          </a:p>
          <a:p>
            <a:pPr marL="171450" indent="-171450">
              <a:buFontTx/>
              <a:buChar char="-"/>
            </a:pPr>
            <a:r>
              <a:rPr lang="en-NZ" dirty="0"/>
              <a:t>Partnership between </a:t>
            </a:r>
            <a:r>
              <a:rPr lang="en-NZ" dirty="0" err="1"/>
              <a:t>MoH</a:t>
            </a:r>
            <a:r>
              <a:rPr lang="en-NZ" dirty="0"/>
              <a:t> and SWA has begun shaping to extend and enhance SWA work on exploratory analysis of workforce</a:t>
            </a:r>
          </a:p>
          <a:p>
            <a:pPr marL="171450" indent="-171450">
              <a:buFontTx/>
              <a:buChar char="-"/>
            </a:pPr>
            <a:r>
              <a:rPr lang="en-NZ" dirty="0"/>
              <a:t>Bolstered by being a component workforce analysis for the Social Wellbeing Board (SWB) as one sector of the unregistered workforce.</a:t>
            </a:r>
          </a:p>
          <a:p>
            <a:endParaRPr lang="en-NZ" dirty="0"/>
          </a:p>
          <a:p>
            <a:r>
              <a:rPr lang="en-NZ" dirty="0"/>
              <a:t>THIS IS A MIX OF DATA WRANGLING, CLASSIFICATION AND MODELLING</a:t>
            </a:r>
          </a:p>
        </p:txBody>
      </p:sp>
      <p:sp>
        <p:nvSpPr>
          <p:cNvPr id="4" name="Slide Number Placeholder 3"/>
          <p:cNvSpPr>
            <a:spLocks noGrp="1"/>
          </p:cNvSpPr>
          <p:nvPr>
            <p:ph type="sldNum" sz="quarter" idx="5"/>
          </p:nvPr>
        </p:nvSpPr>
        <p:spPr/>
        <p:txBody>
          <a:bodyPr/>
          <a:lstStyle/>
          <a:p>
            <a:fld id="{AD0E1C8E-471C-D34D-BF9E-F4CCC3BF81CD}" type="slidenum">
              <a:rPr lang="en-US" smtClean="0"/>
              <a:t>1</a:t>
            </a:fld>
            <a:endParaRPr lang="en-US" dirty="0"/>
          </a:p>
        </p:txBody>
      </p:sp>
    </p:spTree>
    <p:extLst>
      <p:ext uri="{BB962C8B-B14F-4D97-AF65-F5344CB8AC3E}">
        <p14:creationId xmlns:p14="http://schemas.microsoft.com/office/powerpoint/2010/main" val="579066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We tried to develop a transition framework, to model people moving in and out of the workforce. This will help us answer questions based on demographic characteristics, such as: </a:t>
            </a:r>
            <a:r>
              <a:rPr lang="en-NZ" i="1" dirty="0"/>
              <a:t>How long does a female stay in the workforce compared to males?</a:t>
            </a:r>
          </a:p>
          <a:p>
            <a:pPr marL="0" indent="0">
              <a:buFontTx/>
              <a:buNone/>
            </a:pPr>
            <a:endParaRPr lang="en-NZ" dirty="0"/>
          </a:p>
          <a:p>
            <a:pPr marL="0" indent="0">
              <a:buFontTx/>
              <a:buNone/>
            </a:pPr>
            <a:r>
              <a:rPr lang="en-NZ" dirty="0"/>
              <a:t>Related steps:</a:t>
            </a:r>
          </a:p>
          <a:p>
            <a:pPr marL="171450" indent="-171450">
              <a:buFontTx/>
              <a:buChar char="-"/>
            </a:pPr>
            <a:r>
              <a:rPr lang="en-NZ" dirty="0"/>
              <a:t>Estimate probability of being in an occupation to describe the occupation in terms of their drivers, barriers and characteristics using </a:t>
            </a:r>
            <a:r>
              <a:rPr lang="en-NZ" dirty="0" err="1"/>
              <a:t>markov</a:t>
            </a:r>
            <a:r>
              <a:rPr lang="en-NZ" dirty="0"/>
              <a:t> multistate modelling</a:t>
            </a:r>
          </a:p>
          <a:p>
            <a:pPr marL="171450" indent="-171450">
              <a:buFontTx/>
              <a:buChar char="-"/>
            </a:pPr>
            <a:r>
              <a:rPr lang="en-NZ" dirty="0"/>
              <a:t>Attempt to derive transition matrix to describe and visualise propensity of individuals to move from one state to another and what are the factors that affect these movements</a:t>
            </a:r>
          </a:p>
          <a:p>
            <a:endParaRPr lang="en-NZ" dirty="0"/>
          </a:p>
        </p:txBody>
      </p:sp>
      <p:sp>
        <p:nvSpPr>
          <p:cNvPr id="4" name="Slide Number Placeholder 3"/>
          <p:cNvSpPr>
            <a:spLocks noGrp="1"/>
          </p:cNvSpPr>
          <p:nvPr>
            <p:ph type="sldNum" sz="quarter" idx="5"/>
          </p:nvPr>
        </p:nvSpPr>
        <p:spPr/>
        <p:txBody>
          <a:bodyPr/>
          <a:lstStyle/>
          <a:p>
            <a:fld id="{AD0E1C8E-471C-D34D-BF9E-F4CCC3BF81CD}" type="slidenum">
              <a:rPr lang="en-US" smtClean="0"/>
              <a:t>2</a:t>
            </a:fld>
            <a:endParaRPr lang="en-US" dirty="0"/>
          </a:p>
        </p:txBody>
      </p:sp>
    </p:spTree>
    <p:extLst>
      <p:ext uri="{BB962C8B-B14F-4D97-AF65-F5344CB8AC3E}">
        <p14:creationId xmlns:p14="http://schemas.microsoft.com/office/powerpoint/2010/main" val="406667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Note: intersection of plots needs more investigation</a:t>
            </a:r>
          </a:p>
          <a:p>
            <a:endParaRPr lang="en-NZ" dirty="0"/>
          </a:p>
          <a:p>
            <a:r>
              <a:rPr lang="en-NZ" sz="1200" i="1" dirty="0"/>
              <a:t>The graphs show the </a:t>
            </a:r>
            <a:r>
              <a:rPr lang="en-NZ" sz="1200" b="1" i="1" dirty="0"/>
              <a:t>probability of an individual staying in Aged Residential Care </a:t>
            </a:r>
            <a:r>
              <a:rPr lang="en-NZ" sz="1200" b="0" i="1" dirty="0"/>
              <a:t>by age </a:t>
            </a:r>
            <a:r>
              <a:rPr lang="en-NZ" sz="1200" b="1" i="1" dirty="0"/>
              <a:t>(left), in mental health employment </a:t>
            </a:r>
            <a:r>
              <a:rPr lang="en-NZ" sz="1200" i="1" dirty="0"/>
              <a:t>by sex (upper right), </a:t>
            </a:r>
            <a:r>
              <a:rPr lang="en-NZ" sz="1200" b="1" i="1" dirty="0"/>
              <a:t>in ECE by ethnicity/sex</a:t>
            </a:r>
            <a:r>
              <a:rPr lang="en-NZ" sz="1200" i="1" dirty="0"/>
              <a:t> (lower right)</a:t>
            </a:r>
          </a:p>
          <a:p>
            <a:endParaRPr lang="en-NZ" sz="1200" i="1" dirty="0"/>
          </a:p>
          <a:p>
            <a:endParaRPr lang="en-NZ" dirty="0"/>
          </a:p>
          <a:p>
            <a:endParaRPr lang="en-NZ" dirty="0"/>
          </a:p>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Left: </a:t>
            </a:r>
            <a:r>
              <a:rPr lang="en-NZ" sz="1200" b="0" dirty="0"/>
              <a:t>Females stay longer in mental health employment than males.</a:t>
            </a:r>
          </a:p>
          <a:p>
            <a:endParaRPr lang="en-NZ" dirty="0"/>
          </a:p>
          <a:p>
            <a:pPr marL="0" marR="0" lvl="0" indent="0" algn="l" defTabSz="914400" rtl="0" eaLnBrk="1" fontAlgn="auto" latinLnBrk="0" hangingPunct="1">
              <a:lnSpc>
                <a:spcPct val="100000"/>
              </a:lnSpc>
              <a:spcBef>
                <a:spcPts val="0"/>
              </a:spcBef>
              <a:spcAft>
                <a:spcPts val="0"/>
              </a:spcAft>
              <a:buClrTx/>
              <a:buSzTx/>
              <a:buFontTx/>
              <a:buNone/>
              <a:tabLst/>
              <a:defRPr/>
            </a:pPr>
            <a:r>
              <a:rPr lang="en-NZ" sz="1200" b="0" dirty="0"/>
              <a:t>Right: Māori females appear to stay longer in ECE employment than non- Māori females. This relationship is also true for males. Generally, females remain in ECE employment for longer than males.</a:t>
            </a:r>
          </a:p>
          <a:p>
            <a:endParaRPr lang="en-NZ" dirty="0"/>
          </a:p>
        </p:txBody>
      </p:sp>
      <p:sp>
        <p:nvSpPr>
          <p:cNvPr id="4" name="Slide Number Placeholder 3"/>
          <p:cNvSpPr>
            <a:spLocks noGrp="1"/>
          </p:cNvSpPr>
          <p:nvPr>
            <p:ph type="sldNum" sz="quarter" idx="5"/>
          </p:nvPr>
        </p:nvSpPr>
        <p:spPr/>
        <p:txBody>
          <a:bodyPr/>
          <a:lstStyle/>
          <a:p>
            <a:fld id="{2876ED00-8F6F-4DC2-82E4-DFCF209D4BE8}" type="slidenum">
              <a:rPr lang="en-NZ" smtClean="0"/>
              <a:t>3</a:t>
            </a:fld>
            <a:endParaRPr lang="en-NZ"/>
          </a:p>
        </p:txBody>
      </p:sp>
    </p:spTree>
    <p:extLst>
      <p:ext uri="{BB962C8B-B14F-4D97-AF65-F5344CB8AC3E}">
        <p14:creationId xmlns:p14="http://schemas.microsoft.com/office/powerpoint/2010/main" val="27581581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Problem: structured approach to classification, e.g. IR&lt;-&gt; census</a:t>
            </a:r>
          </a:p>
          <a:p>
            <a:endParaRPr lang="en-NZ" dirty="0"/>
          </a:p>
          <a:p>
            <a:endParaRPr lang="en-NZ" dirty="0"/>
          </a:p>
          <a:p>
            <a:endParaRPr lang="en-NZ" dirty="0"/>
          </a:p>
          <a:p>
            <a:r>
              <a:rPr lang="en-NZ" dirty="0"/>
              <a:t>We also have included variables relevant to analyses such as health urbanity or accessibility—from Health Workforce Directorate.</a:t>
            </a:r>
          </a:p>
          <a:p>
            <a:endParaRPr lang="en-NZ" dirty="0"/>
          </a:p>
          <a:p>
            <a:r>
              <a:rPr lang="en-NZ" dirty="0"/>
              <a:t>We are also working with modelling experts to improve the way we analyse transitions and how it is relevant to workforce.</a:t>
            </a:r>
          </a:p>
          <a:p>
            <a:endParaRPr lang="en-NZ" dirty="0"/>
          </a:p>
          <a:p>
            <a:r>
              <a:rPr lang="en-NZ" b="0" dirty="0"/>
              <a:t>Lacking subject matter expertise, we sought </a:t>
            </a:r>
            <a:r>
              <a:rPr lang="en-NZ" b="1" dirty="0"/>
              <a:t>guidance from </a:t>
            </a:r>
            <a:r>
              <a:rPr lang="en-NZ" b="1" dirty="0" err="1"/>
              <a:t>MoH</a:t>
            </a:r>
            <a:r>
              <a:rPr lang="en-NZ" b="1" dirty="0"/>
              <a:t> and KWAP/Network </a:t>
            </a:r>
            <a:r>
              <a:rPr lang="en-NZ" b="0" dirty="0"/>
              <a:t>in defining and refining the </a:t>
            </a:r>
            <a:r>
              <a:rPr lang="en-US" dirty="0" err="1"/>
              <a:t>Kaiāwhina</a:t>
            </a:r>
            <a:r>
              <a:rPr lang="en-US" dirty="0"/>
              <a:t> </a:t>
            </a:r>
            <a:r>
              <a:rPr lang="en-NZ" b="0" dirty="0"/>
              <a:t>workforce</a:t>
            </a:r>
            <a:r>
              <a:rPr lang="en-US" dirty="0"/>
              <a:t>. As a starting point, we’ve begun building on previous BERL report, where ANZSCO was </a:t>
            </a:r>
            <a:r>
              <a:rPr lang="en-US" dirty="0" err="1"/>
              <a:t>utilised</a:t>
            </a:r>
            <a:r>
              <a:rPr lang="en-US" dirty="0"/>
              <a:t> as tool to identify occupation, particularly in census which is also the case in IDI.   This is acknowledged as a current gap and one of the tasks that’s needed to be pinned down for a more meaningful analysis. </a:t>
            </a:r>
          </a:p>
          <a:p>
            <a:endParaRPr lang="en-US" dirty="0"/>
          </a:p>
          <a:p>
            <a:r>
              <a:rPr lang="en-US" dirty="0"/>
              <a:t>As a collaboration, we include </a:t>
            </a:r>
            <a:r>
              <a:rPr lang="en-US" dirty="0" err="1"/>
              <a:t>MoH</a:t>
            </a:r>
            <a:r>
              <a:rPr lang="en-US" dirty="0"/>
              <a:t> Workforce Directorate researchers in the IDI project.</a:t>
            </a:r>
            <a:endParaRPr lang="en-NZ" dirty="0"/>
          </a:p>
          <a:p>
            <a:endParaRPr lang="en-NZ" dirty="0"/>
          </a:p>
        </p:txBody>
      </p:sp>
      <p:sp>
        <p:nvSpPr>
          <p:cNvPr id="4" name="Slide Number Placeholder 3"/>
          <p:cNvSpPr>
            <a:spLocks noGrp="1"/>
          </p:cNvSpPr>
          <p:nvPr>
            <p:ph type="sldNum" sz="quarter" idx="5"/>
          </p:nvPr>
        </p:nvSpPr>
        <p:spPr/>
        <p:txBody>
          <a:bodyPr/>
          <a:lstStyle/>
          <a:p>
            <a:fld id="{AD0E1C8E-471C-D34D-BF9E-F4CCC3BF81CD}" type="slidenum">
              <a:rPr lang="en-US" smtClean="0"/>
              <a:t>4</a:t>
            </a:fld>
            <a:endParaRPr lang="en-US" dirty="0"/>
          </a:p>
        </p:txBody>
      </p:sp>
    </p:spTree>
    <p:extLst>
      <p:ext uri="{BB962C8B-B14F-4D97-AF65-F5344CB8AC3E}">
        <p14:creationId xmlns:p14="http://schemas.microsoft.com/office/powerpoint/2010/main" val="70595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1170E721-4838-504A-AA97-BF2B9F11E338}"/>
              </a:ext>
            </a:extLst>
          </p:cNvPr>
          <p:cNvSpPr>
            <a:spLocks noGrp="1"/>
          </p:cNvSpPr>
          <p:nvPr>
            <p:ph type="body" sz="quarter" idx="12" hasCustomPrompt="1"/>
          </p:nvPr>
        </p:nvSpPr>
        <p:spPr>
          <a:xfrm>
            <a:off x="752700" y="3158173"/>
            <a:ext cx="6257925" cy="341863"/>
          </a:xfrm>
          <a:prstGeom prst="rect">
            <a:avLst/>
          </a:prstGeom>
        </p:spPr>
        <p:txBody>
          <a:bodyPr>
            <a:noAutofit/>
          </a:bodyPr>
          <a:lstStyle>
            <a:lvl1pPr marL="0" indent="0">
              <a:buNone/>
              <a:defRPr sz="2400" b="0" i="0">
                <a:solidFill>
                  <a:srgbClr val="E8731B"/>
                </a:solidFill>
                <a:latin typeface="Arial" panose="020B0604020202020204" pitchFamily="34" charset="0"/>
                <a:cs typeface="Arial" panose="020B0604020202020204" pitchFamily="34" charset="0"/>
              </a:defRPr>
            </a:lvl1pPr>
          </a:lstStyle>
          <a:p>
            <a:pPr lvl="0"/>
            <a:r>
              <a:rPr lang="en-GB" dirty="0"/>
              <a:t>Click to add your subtitle here</a:t>
            </a:r>
          </a:p>
        </p:txBody>
      </p:sp>
      <p:sp>
        <p:nvSpPr>
          <p:cNvPr id="9" name="Text Placeholder 11">
            <a:extLst>
              <a:ext uri="{FF2B5EF4-FFF2-40B4-BE49-F238E27FC236}">
                <a16:creationId xmlns:a16="http://schemas.microsoft.com/office/drawing/2014/main" id="{D13DC35A-F2B9-0749-A56F-F7E04A63EE95}"/>
              </a:ext>
            </a:extLst>
          </p:cNvPr>
          <p:cNvSpPr>
            <a:spLocks noGrp="1"/>
          </p:cNvSpPr>
          <p:nvPr>
            <p:ph type="body" sz="quarter" idx="13" hasCustomPrompt="1"/>
          </p:nvPr>
        </p:nvSpPr>
        <p:spPr>
          <a:xfrm>
            <a:off x="752700" y="1062983"/>
            <a:ext cx="6257925" cy="1268325"/>
          </a:xfrm>
          <a:prstGeom prst="rect">
            <a:avLst/>
          </a:prstGeom>
        </p:spPr>
        <p:txBody>
          <a:bodyPr>
            <a:noAutofit/>
          </a:bodyPr>
          <a:lstStyle>
            <a:lvl1pPr marL="0" indent="0">
              <a:lnSpc>
                <a:spcPct val="80000"/>
              </a:lnSpc>
              <a:buNone/>
              <a:defRPr sz="5400" b="1" i="0">
                <a:solidFill>
                  <a:schemeClr val="bg1"/>
                </a:solidFill>
                <a:latin typeface="Arial" panose="020B0604020202020204" pitchFamily="34" charset="0"/>
                <a:cs typeface="Arial" panose="020B0604020202020204" pitchFamily="34" charset="0"/>
              </a:defRPr>
            </a:lvl1pPr>
          </a:lstStyle>
          <a:p>
            <a:pPr lvl="0"/>
            <a:r>
              <a:rPr lang="en-GB" dirty="0"/>
              <a:t>Click to add your report title here</a:t>
            </a:r>
          </a:p>
        </p:txBody>
      </p:sp>
      <p:sp>
        <p:nvSpPr>
          <p:cNvPr id="10" name="Text Placeholder 7">
            <a:extLst>
              <a:ext uri="{FF2B5EF4-FFF2-40B4-BE49-F238E27FC236}">
                <a16:creationId xmlns:a16="http://schemas.microsoft.com/office/drawing/2014/main" id="{99B1B28E-85BA-A543-A309-0C8E7C8207C1}"/>
              </a:ext>
            </a:extLst>
          </p:cNvPr>
          <p:cNvSpPr>
            <a:spLocks noGrp="1"/>
          </p:cNvSpPr>
          <p:nvPr>
            <p:ph type="body" sz="quarter" idx="14" hasCustomPrompt="1"/>
          </p:nvPr>
        </p:nvSpPr>
        <p:spPr>
          <a:xfrm>
            <a:off x="752700" y="4073029"/>
            <a:ext cx="7904458" cy="238382"/>
          </a:xfrm>
          <a:prstGeom prst="rect">
            <a:avLst/>
          </a:prstGeom>
        </p:spPr>
        <p:txBody>
          <a:bodyPr>
            <a:noAutofit/>
          </a:bodyPr>
          <a:lstStyle>
            <a:lvl1pPr marL="0" indent="0">
              <a:buNone/>
              <a:defRPr sz="1187" b="0" i="0">
                <a:solidFill>
                  <a:schemeClr val="bg1"/>
                </a:solidFill>
                <a:latin typeface="Calibri" panose="020F0502020204030204" pitchFamily="34" charset="0"/>
                <a:cs typeface="Calibri" panose="020F0502020204030204" pitchFamily="34" charset="0"/>
              </a:defRPr>
            </a:lvl1pPr>
          </a:lstStyle>
          <a:p>
            <a:pPr lvl="0"/>
            <a:r>
              <a:rPr lang="en-GB" dirty="0"/>
              <a:t>Click to add your date here</a:t>
            </a:r>
          </a:p>
        </p:txBody>
      </p:sp>
      <p:pic>
        <p:nvPicPr>
          <p:cNvPr id="6" name="Picture 5">
            <a:extLst>
              <a:ext uri="{FF2B5EF4-FFF2-40B4-BE49-F238E27FC236}">
                <a16:creationId xmlns:a16="http://schemas.microsoft.com/office/drawing/2014/main" id="{E63550DE-33F9-3D44-B77E-53476E96D818}"/>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839789" y="5582078"/>
            <a:ext cx="2346756" cy="508464"/>
          </a:xfrm>
          <a:prstGeom prst="rect">
            <a:avLst/>
          </a:prstGeom>
        </p:spPr>
      </p:pic>
    </p:spTree>
    <p:extLst>
      <p:ext uri="{BB962C8B-B14F-4D97-AF65-F5344CB8AC3E}">
        <p14:creationId xmlns:p14="http://schemas.microsoft.com/office/powerpoint/2010/main" val="3029588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951AAF-0E2B-5C47-BD8C-D36A4A52ACFD}"/>
              </a:ext>
            </a:extLst>
          </p:cNvPr>
          <p:cNvSpPr>
            <a:spLocks noGrp="1"/>
          </p:cNvSpPr>
          <p:nvPr>
            <p:ph idx="1"/>
          </p:nvPr>
        </p:nvSpPr>
        <p:spPr>
          <a:xfrm>
            <a:off x="839788" y="1825626"/>
            <a:ext cx="5130706" cy="38354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Content Placeholder 2">
            <a:extLst>
              <a:ext uri="{FF2B5EF4-FFF2-40B4-BE49-F238E27FC236}">
                <a16:creationId xmlns:a16="http://schemas.microsoft.com/office/drawing/2014/main" id="{565599E5-0F94-E543-9719-6CE6513ACFAF}"/>
              </a:ext>
            </a:extLst>
          </p:cNvPr>
          <p:cNvSpPr>
            <a:spLocks noGrp="1"/>
          </p:cNvSpPr>
          <p:nvPr>
            <p:ph idx="11"/>
          </p:nvPr>
        </p:nvSpPr>
        <p:spPr>
          <a:xfrm>
            <a:off x="6218612" y="1825626"/>
            <a:ext cx="5130706" cy="38354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itle 3">
            <a:extLst>
              <a:ext uri="{FF2B5EF4-FFF2-40B4-BE49-F238E27FC236}">
                <a16:creationId xmlns:a16="http://schemas.microsoft.com/office/drawing/2014/main" id="{1B767E2A-7974-8049-8329-156302CF8D7B}"/>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1795919812"/>
      </p:ext>
    </p:extLst>
  </p:cSld>
  <p:clrMapOvr>
    <a:masterClrMapping/>
  </p:clrMapOvr>
  <p:extLst>
    <p:ext uri="{DCECCB84-F9BA-43D5-87BE-67443E8EF086}">
      <p15:sldGuideLst xmlns:p15="http://schemas.microsoft.com/office/powerpoint/2012/main">
        <p15:guide id="1" pos="3772" userDrawn="1">
          <p15:clr>
            <a:srgbClr val="FBAE40"/>
          </p15:clr>
        </p15:guide>
        <p15:guide id="2" pos="3908"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3 2/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951AAF-0E2B-5C47-BD8C-D36A4A52ACFD}"/>
              </a:ext>
            </a:extLst>
          </p:cNvPr>
          <p:cNvSpPr>
            <a:spLocks noGrp="1"/>
          </p:cNvSpPr>
          <p:nvPr>
            <p:ph idx="1"/>
          </p:nvPr>
        </p:nvSpPr>
        <p:spPr>
          <a:xfrm>
            <a:off x="839787" y="1825626"/>
            <a:ext cx="3328801" cy="3835400"/>
          </a:xfrm>
          <a:prstGeom prst="rect">
            <a:avLst/>
          </a:prstGeo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9" name="Title 8">
            <a:extLst>
              <a:ext uri="{FF2B5EF4-FFF2-40B4-BE49-F238E27FC236}">
                <a16:creationId xmlns:a16="http://schemas.microsoft.com/office/drawing/2014/main" id="{D5144A79-D2F7-414F-9DA8-BB11E2DFDF24}"/>
              </a:ext>
            </a:extLst>
          </p:cNvPr>
          <p:cNvSpPr>
            <a:spLocks noGrp="1"/>
          </p:cNvSpPr>
          <p:nvPr>
            <p:ph type="title"/>
          </p:nvPr>
        </p:nvSpPr>
        <p:spPr/>
        <p:txBody>
          <a:bodyPr/>
          <a:lstStyle/>
          <a:p>
            <a:r>
              <a:rPr lang="en-GB"/>
              <a:t>Click to edit Master title style</a:t>
            </a:r>
            <a:endParaRPr lang="en-US"/>
          </a:p>
        </p:txBody>
      </p:sp>
      <p:sp>
        <p:nvSpPr>
          <p:cNvPr id="15" name="Content Placeholder 2">
            <a:extLst>
              <a:ext uri="{FF2B5EF4-FFF2-40B4-BE49-F238E27FC236}">
                <a16:creationId xmlns:a16="http://schemas.microsoft.com/office/drawing/2014/main" id="{9225FEC7-9BA1-DD4C-B3C9-3356C8E999F7}"/>
              </a:ext>
            </a:extLst>
          </p:cNvPr>
          <p:cNvSpPr>
            <a:spLocks noGrp="1"/>
          </p:cNvSpPr>
          <p:nvPr>
            <p:ph idx="12"/>
          </p:nvPr>
        </p:nvSpPr>
        <p:spPr>
          <a:xfrm>
            <a:off x="4430152" y="1825626"/>
            <a:ext cx="6922060" cy="3835400"/>
          </a:xfrm>
          <a:prstGeom prst="rect">
            <a:avLst/>
          </a:prstGeo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757739636"/>
      </p:ext>
    </p:extLst>
  </p:cSld>
  <p:clrMapOvr>
    <a:masterClrMapping/>
  </p:clrMapOvr>
  <p:extLst>
    <p:ext uri="{DCECCB84-F9BA-43D5-87BE-67443E8EF086}">
      <p15:sldGuideLst xmlns:p15="http://schemas.microsoft.com/office/powerpoint/2012/main">
        <p15:guide id="1" pos="2615" userDrawn="1">
          <p15:clr>
            <a:srgbClr val="FBAE40"/>
          </p15:clr>
        </p15:guide>
        <p15:guide id="2" pos="2797" userDrawn="1">
          <p15:clr>
            <a:srgbClr val="FBAE40"/>
          </p15:clr>
        </p15:guide>
        <p15:guide id="3" pos="5042" userDrawn="1">
          <p15:clr>
            <a:srgbClr val="FBAE40"/>
          </p15:clr>
        </p15:guide>
        <p15:guide id="4" pos="4883"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3 1/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951AAF-0E2B-5C47-BD8C-D36A4A52ACFD}"/>
              </a:ext>
            </a:extLst>
          </p:cNvPr>
          <p:cNvSpPr>
            <a:spLocks noGrp="1"/>
          </p:cNvSpPr>
          <p:nvPr>
            <p:ph idx="1"/>
          </p:nvPr>
        </p:nvSpPr>
        <p:spPr>
          <a:xfrm>
            <a:off x="8004175" y="1825626"/>
            <a:ext cx="3328801" cy="3835400"/>
          </a:xfrm>
          <a:prstGeom prst="rect">
            <a:avLst/>
          </a:prstGeo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9" name="Title 8">
            <a:extLst>
              <a:ext uri="{FF2B5EF4-FFF2-40B4-BE49-F238E27FC236}">
                <a16:creationId xmlns:a16="http://schemas.microsoft.com/office/drawing/2014/main" id="{D5144A79-D2F7-414F-9DA8-BB11E2DFDF24}"/>
              </a:ext>
            </a:extLst>
          </p:cNvPr>
          <p:cNvSpPr>
            <a:spLocks noGrp="1"/>
          </p:cNvSpPr>
          <p:nvPr>
            <p:ph type="title"/>
          </p:nvPr>
        </p:nvSpPr>
        <p:spPr/>
        <p:txBody>
          <a:bodyPr/>
          <a:lstStyle/>
          <a:p>
            <a:r>
              <a:rPr lang="en-GB"/>
              <a:t>Click to edit Master title style</a:t>
            </a:r>
            <a:endParaRPr lang="en-US"/>
          </a:p>
        </p:txBody>
      </p:sp>
      <p:sp>
        <p:nvSpPr>
          <p:cNvPr id="15" name="Content Placeholder 2">
            <a:extLst>
              <a:ext uri="{FF2B5EF4-FFF2-40B4-BE49-F238E27FC236}">
                <a16:creationId xmlns:a16="http://schemas.microsoft.com/office/drawing/2014/main" id="{9225FEC7-9BA1-DD4C-B3C9-3356C8E999F7}"/>
              </a:ext>
            </a:extLst>
          </p:cNvPr>
          <p:cNvSpPr>
            <a:spLocks noGrp="1"/>
          </p:cNvSpPr>
          <p:nvPr>
            <p:ph idx="12"/>
          </p:nvPr>
        </p:nvSpPr>
        <p:spPr>
          <a:xfrm>
            <a:off x="839788" y="1825626"/>
            <a:ext cx="6911975" cy="3835400"/>
          </a:xfrm>
          <a:prstGeom prst="rect">
            <a:avLst/>
          </a:prstGeo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611339771"/>
      </p:ext>
    </p:extLst>
  </p:cSld>
  <p:clrMapOvr>
    <a:masterClrMapping/>
  </p:clrMapOvr>
  <p:extLst>
    <p:ext uri="{DCECCB84-F9BA-43D5-87BE-67443E8EF086}">
      <p15:sldGuideLst xmlns:p15="http://schemas.microsoft.com/office/powerpoint/2012/main">
        <p15:guide id="1" pos="2615">
          <p15:clr>
            <a:srgbClr val="FBAE40"/>
          </p15:clr>
        </p15:guide>
        <p15:guide id="2" pos="2797">
          <p15:clr>
            <a:srgbClr val="FBAE40"/>
          </p15:clr>
        </p15:guide>
        <p15:guide id="3" pos="5042">
          <p15:clr>
            <a:srgbClr val="FBAE40"/>
          </p15:clr>
        </p15:guide>
        <p15:guide id="4" pos="4883"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 large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D746821F-C002-4345-ADDF-7919EADBFE99}"/>
              </a:ext>
            </a:extLst>
          </p:cNvPr>
          <p:cNvSpPr>
            <a:spLocks noGrp="1"/>
          </p:cNvSpPr>
          <p:nvPr>
            <p:ph type="pic" sz="quarter" idx="13"/>
          </p:nvPr>
        </p:nvSpPr>
        <p:spPr>
          <a:xfrm>
            <a:off x="8004175" y="0"/>
            <a:ext cx="4187825" cy="6144016"/>
          </a:xfrm>
        </p:spPr>
        <p:txBody>
          <a:bodyPr/>
          <a:lstStyle/>
          <a:p>
            <a:pPr lvl="1"/>
            <a:endParaRPr lang="en-US" dirty="0"/>
          </a:p>
        </p:txBody>
      </p:sp>
      <p:sp>
        <p:nvSpPr>
          <p:cNvPr id="15" name="Content Placeholder 2">
            <a:extLst>
              <a:ext uri="{FF2B5EF4-FFF2-40B4-BE49-F238E27FC236}">
                <a16:creationId xmlns:a16="http://schemas.microsoft.com/office/drawing/2014/main" id="{9225FEC7-9BA1-DD4C-B3C9-3356C8E999F7}"/>
              </a:ext>
            </a:extLst>
          </p:cNvPr>
          <p:cNvSpPr>
            <a:spLocks noGrp="1"/>
          </p:cNvSpPr>
          <p:nvPr>
            <p:ph idx="12"/>
          </p:nvPr>
        </p:nvSpPr>
        <p:spPr>
          <a:xfrm>
            <a:off x="839788" y="1825626"/>
            <a:ext cx="6911975" cy="3835400"/>
          </a:xfrm>
          <a:prstGeom prst="rect">
            <a:avLst/>
          </a:prstGeo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3" name="Title 2">
            <a:extLst>
              <a:ext uri="{FF2B5EF4-FFF2-40B4-BE49-F238E27FC236}">
                <a16:creationId xmlns:a16="http://schemas.microsoft.com/office/drawing/2014/main" id="{3DC0EA3D-A89A-2748-B26C-85051FB9DEB6}"/>
              </a:ext>
            </a:extLst>
          </p:cNvPr>
          <p:cNvSpPr>
            <a:spLocks noGrp="1"/>
          </p:cNvSpPr>
          <p:nvPr>
            <p:ph type="title"/>
          </p:nvPr>
        </p:nvSpPr>
        <p:spPr>
          <a:xfrm>
            <a:off x="839788" y="452882"/>
            <a:ext cx="6911976" cy="1096413"/>
          </a:xfrm>
        </p:spPr>
        <p:txBody>
          <a:bodyPr/>
          <a:lstStyle/>
          <a:p>
            <a:r>
              <a:rPr lang="en-GB"/>
              <a:t>Click to edit Master title style</a:t>
            </a:r>
            <a:endParaRPr lang="en-US"/>
          </a:p>
        </p:txBody>
      </p:sp>
    </p:spTree>
    <p:extLst>
      <p:ext uri="{BB962C8B-B14F-4D97-AF65-F5344CB8AC3E}">
        <p14:creationId xmlns:p14="http://schemas.microsoft.com/office/powerpoint/2010/main" val="1359665323"/>
      </p:ext>
    </p:extLst>
  </p:cSld>
  <p:clrMapOvr>
    <a:masterClrMapping/>
  </p:clrMapOvr>
  <p:extLst>
    <p:ext uri="{DCECCB84-F9BA-43D5-87BE-67443E8EF086}">
      <p15:sldGuideLst xmlns:p15="http://schemas.microsoft.com/office/powerpoint/2012/main">
        <p15:guide id="1" pos="2615">
          <p15:clr>
            <a:srgbClr val="FBAE40"/>
          </p15:clr>
        </p15:guide>
        <p15:guide id="2" pos="2797">
          <p15:clr>
            <a:srgbClr val="FBAE40"/>
          </p15:clr>
        </p15:guide>
        <p15:guide id="3" pos="5042">
          <p15:clr>
            <a:srgbClr val="FBAE40"/>
          </p15:clr>
        </p15:guide>
        <p15:guide id="4" pos="488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951AAF-0E2B-5C47-BD8C-D36A4A52ACF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Title 1">
            <a:extLst>
              <a:ext uri="{FF2B5EF4-FFF2-40B4-BE49-F238E27FC236}">
                <a16:creationId xmlns:a16="http://schemas.microsoft.com/office/drawing/2014/main" id="{B7CFDCEE-F18E-C147-94E7-BE164970FB1D}"/>
              </a:ext>
            </a:extLst>
          </p:cNvPr>
          <p:cNvSpPr>
            <a:spLocks noGrp="1"/>
          </p:cNvSpPr>
          <p:nvPr>
            <p:ph type="title"/>
          </p:nvPr>
        </p:nvSpPr>
        <p:spPr>
          <a:xfrm>
            <a:off x="839787" y="452882"/>
            <a:ext cx="8496301" cy="1096413"/>
          </a:xfrm>
        </p:spPr>
        <p:txBody>
          <a:bodyPr/>
          <a:lstStyle/>
          <a:p>
            <a:r>
              <a:rPr lang="en-GB"/>
              <a:t>Click to edit Master title style</a:t>
            </a:r>
            <a:endParaRPr lang="en-US"/>
          </a:p>
        </p:txBody>
      </p:sp>
    </p:spTree>
    <p:extLst>
      <p:ext uri="{BB962C8B-B14F-4D97-AF65-F5344CB8AC3E}">
        <p14:creationId xmlns:p14="http://schemas.microsoft.com/office/powerpoint/2010/main" val="26714193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2534AC-FA8F-1542-A0FC-B186C5CF2548}"/>
              </a:ext>
            </a:extLst>
          </p:cNvPr>
          <p:cNvSpPr>
            <a:spLocks noGrp="1"/>
          </p:cNvSpPr>
          <p:nvPr>
            <p:ph sz="half" idx="1"/>
          </p:nvPr>
        </p:nvSpPr>
        <p:spPr>
          <a:xfrm>
            <a:off x="838199" y="1825625"/>
            <a:ext cx="4140000" cy="42322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9" name="Slide Number Placeholder 8">
            <a:extLst>
              <a:ext uri="{FF2B5EF4-FFF2-40B4-BE49-F238E27FC236}">
                <a16:creationId xmlns:a16="http://schemas.microsoft.com/office/drawing/2014/main" id="{AE65B681-4971-2D48-81A5-42B1D2398B2E}"/>
              </a:ext>
            </a:extLst>
          </p:cNvPr>
          <p:cNvSpPr>
            <a:spLocks noGrp="1"/>
          </p:cNvSpPr>
          <p:nvPr>
            <p:ph type="sldNum" sz="quarter" idx="11"/>
          </p:nvPr>
        </p:nvSpPr>
        <p:spPr>
          <a:xfrm>
            <a:off x="10119360" y="6356350"/>
            <a:ext cx="2072640" cy="365125"/>
          </a:xfrm>
          <a:prstGeom prst="rect">
            <a:avLst/>
          </a:prstGeom>
        </p:spPr>
        <p:txBody>
          <a:bodyPr/>
          <a:lstStyle/>
          <a:p>
            <a:pPr algn="ctr"/>
            <a:fld id="{68AC0D5A-D3DC-524E-9B5E-95B24B14D2CD}" type="slidenum">
              <a:rPr lang="en-US" smtClean="0"/>
              <a:pPr algn="ctr"/>
              <a:t>‹#›</a:t>
            </a:fld>
            <a:endParaRPr lang="en-US" dirty="0"/>
          </a:p>
        </p:txBody>
      </p:sp>
      <p:sp>
        <p:nvSpPr>
          <p:cNvPr id="12" name="Content Placeholder 2">
            <a:extLst>
              <a:ext uri="{FF2B5EF4-FFF2-40B4-BE49-F238E27FC236}">
                <a16:creationId xmlns:a16="http://schemas.microsoft.com/office/drawing/2014/main" id="{CA8EAE89-0D59-A04A-A21A-AEA06F4215B3}"/>
              </a:ext>
            </a:extLst>
          </p:cNvPr>
          <p:cNvSpPr>
            <a:spLocks noGrp="1"/>
          </p:cNvSpPr>
          <p:nvPr>
            <p:ph sz="half" idx="12"/>
          </p:nvPr>
        </p:nvSpPr>
        <p:spPr>
          <a:xfrm>
            <a:off x="5203371" y="1825625"/>
            <a:ext cx="4140000" cy="42322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Title 1">
            <a:extLst>
              <a:ext uri="{FF2B5EF4-FFF2-40B4-BE49-F238E27FC236}">
                <a16:creationId xmlns:a16="http://schemas.microsoft.com/office/drawing/2014/main" id="{39303F21-566D-2444-A4FC-CA30670705D0}"/>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14848140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951AAF-0E2B-5C47-BD8C-D36A4A52ACF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itle 3">
            <a:extLst>
              <a:ext uri="{FF2B5EF4-FFF2-40B4-BE49-F238E27FC236}">
                <a16:creationId xmlns:a16="http://schemas.microsoft.com/office/drawing/2014/main" id="{B1DFF404-7931-0544-A9FE-035303499CD9}"/>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26141693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2534AC-FA8F-1542-A0FC-B186C5CF2548}"/>
              </a:ext>
            </a:extLst>
          </p:cNvPr>
          <p:cNvSpPr>
            <a:spLocks noGrp="1"/>
          </p:cNvSpPr>
          <p:nvPr>
            <p:ph sz="half" idx="1"/>
          </p:nvPr>
        </p:nvSpPr>
        <p:spPr>
          <a:xfrm>
            <a:off x="838199" y="1825625"/>
            <a:ext cx="4140000" cy="42322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CA8EAE89-0D59-A04A-A21A-AEA06F4215B3}"/>
              </a:ext>
            </a:extLst>
          </p:cNvPr>
          <p:cNvSpPr>
            <a:spLocks noGrp="1"/>
          </p:cNvSpPr>
          <p:nvPr>
            <p:ph sz="half" idx="12"/>
          </p:nvPr>
        </p:nvSpPr>
        <p:spPr>
          <a:xfrm>
            <a:off x="5203371" y="1825625"/>
            <a:ext cx="4140000" cy="42322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Title 3">
            <a:extLst>
              <a:ext uri="{FF2B5EF4-FFF2-40B4-BE49-F238E27FC236}">
                <a16:creationId xmlns:a16="http://schemas.microsoft.com/office/drawing/2014/main" id="{5DB7AC0C-DFEB-2E4C-938A-614419A69923}"/>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0238725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951AAF-0E2B-5C47-BD8C-D36A4A52ACFD}"/>
              </a:ext>
            </a:extLst>
          </p:cNvPr>
          <p:cNvSpPr>
            <a:spLocks noGrp="1"/>
          </p:cNvSpPr>
          <p:nvPr>
            <p:ph idx="1"/>
          </p:nvPr>
        </p:nvSpPr>
        <p:spPr>
          <a:xfrm>
            <a:off x="839788" y="1825625"/>
            <a:ext cx="8496300" cy="4232275"/>
          </a:xfrm>
          <a:prstGeom prst="rect">
            <a:avLst/>
          </a:prstGeom>
        </p:spPr>
        <p:txBody>
          <a:bodyPr/>
          <a:lstStyle>
            <a:lvl2pPr>
              <a:spcAft>
                <a:spcPts val="700"/>
              </a:spcAft>
              <a:defRPr/>
            </a:lvl2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0"/>
            <a:endParaRPr lang="en-US" dirty="0"/>
          </a:p>
        </p:txBody>
      </p:sp>
      <p:sp>
        <p:nvSpPr>
          <p:cNvPr id="5" name="Title 4">
            <a:extLst>
              <a:ext uri="{FF2B5EF4-FFF2-40B4-BE49-F238E27FC236}">
                <a16:creationId xmlns:a16="http://schemas.microsoft.com/office/drawing/2014/main" id="{42A61A0D-BAE8-DC46-B8BC-31261C65D2D1}"/>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139371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lumn">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4A590F-6A19-AC4D-AFB8-F3E119699D0C}"/>
              </a:ext>
            </a:extLst>
          </p:cNvPr>
          <p:cNvSpPr>
            <a:spLocks noGrp="1"/>
          </p:cNvSpPr>
          <p:nvPr>
            <p:ph type="title"/>
          </p:nvPr>
        </p:nvSpPr>
        <p:spPr/>
        <p:txBody>
          <a:bodyPr/>
          <a:lstStyle/>
          <a:p>
            <a:r>
              <a:rPr lang="en-GB"/>
              <a:t>Click to edit Master title style</a:t>
            </a:r>
            <a:endParaRPr lang="en-US"/>
          </a:p>
        </p:txBody>
      </p:sp>
      <p:sp>
        <p:nvSpPr>
          <p:cNvPr id="11" name="Content Placeholder 2">
            <a:extLst>
              <a:ext uri="{FF2B5EF4-FFF2-40B4-BE49-F238E27FC236}">
                <a16:creationId xmlns:a16="http://schemas.microsoft.com/office/drawing/2014/main" id="{B29A5BD0-1F8C-6541-A021-DB7CEBF1ED45}"/>
              </a:ext>
            </a:extLst>
          </p:cNvPr>
          <p:cNvSpPr>
            <a:spLocks noGrp="1"/>
          </p:cNvSpPr>
          <p:nvPr>
            <p:ph idx="1"/>
          </p:nvPr>
        </p:nvSpPr>
        <p:spPr>
          <a:xfrm>
            <a:off x="839788" y="1825625"/>
            <a:ext cx="4140200" cy="4232275"/>
          </a:xfrm>
          <a:prstGeom prst="rect">
            <a:avLst/>
          </a:prstGeom>
        </p:spPr>
        <p:txBody>
          <a:bodyPr/>
          <a:lstStyle>
            <a:lvl2pPr>
              <a:spcAft>
                <a:spcPts val="700"/>
              </a:spcAft>
              <a:defRPr/>
            </a:lvl2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0"/>
            <a:endParaRPr lang="en-US" dirty="0"/>
          </a:p>
        </p:txBody>
      </p:sp>
      <p:sp>
        <p:nvSpPr>
          <p:cNvPr id="13" name="Content Placeholder 2">
            <a:extLst>
              <a:ext uri="{FF2B5EF4-FFF2-40B4-BE49-F238E27FC236}">
                <a16:creationId xmlns:a16="http://schemas.microsoft.com/office/drawing/2014/main" id="{22DF3FE1-9F34-1346-9236-4FE1D6156219}"/>
              </a:ext>
            </a:extLst>
          </p:cNvPr>
          <p:cNvSpPr>
            <a:spLocks noGrp="1"/>
          </p:cNvSpPr>
          <p:nvPr>
            <p:ph idx="14"/>
          </p:nvPr>
        </p:nvSpPr>
        <p:spPr>
          <a:xfrm>
            <a:off x="5176261" y="1825625"/>
            <a:ext cx="4140200" cy="4232275"/>
          </a:xfrm>
          <a:prstGeom prst="rect">
            <a:avLst/>
          </a:prstGeom>
        </p:spPr>
        <p:txBody>
          <a:bodyPr/>
          <a:lstStyle>
            <a:lvl2pPr>
              <a:spcAft>
                <a:spcPts val="700"/>
              </a:spcAft>
              <a:defRPr/>
            </a:lvl2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0"/>
            <a:endParaRPr lang="en-US" dirty="0"/>
          </a:p>
        </p:txBody>
      </p:sp>
    </p:spTree>
    <p:extLst>
      <p:ext uri="{BB962C8B-B14F-4D97-AF65-F5344CB8AC3E}">
        <p14:creationId xmlns:p14="http://schemas.microsoft.com/office/powerpoint/2010/main" val="9155979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Image slide / large statement – Teal">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F7F26BC-E09E-2247-98BB-3B63FA54C8F1}"/>
              </a:ext>
            </a:extLst>
          </p:cNvPr>
          <p:cNvSpPr/>
          <p:nvPr userDrawn="1"/>
        </p:nvSpPr>
        <p:spPr>
          <a:xfrm>
            <a:off x="0" y="0"/>
            <a:ext cx="12192000" cy="6858000"/>
          </a:xfrm>
          <a:prstGeom prst="rect">
            <a:avLst/>
          </a:prstGeom>
          <a:solidFill>
            <a:srgbClr val="3A9CAE">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endParaRPr>
          </a:p>
        </p:txBody>
      </p:sp>
      <p:sp>
        <p:nvSpPr>
          <p:cNvPr id="12" name="Text Placeholder 11">
            <a:extLst>
              <a:ext uri="{FF2B5EF4-FFF2-40B4-BE49-F238E27FC236}">
                <a16:creationId xmlns:a16="http://schemas.microsoft.com/office/drawing/2014/main" id="{E4572D3D-8ED8-D24F-97B2-0282C41F8D99}"/>
              </a:ext>
            </a:extLst>
          </p:cNvPr>
          <p:cNvSpPr>
            <a:spLocks noGrp="1"/>
          </p:cNvSpPr>
          <p:nvPr>
            <p:ph type="body" sz="quarter" idx="13" hasCustomPrompt="1"/>
          </p:nvPr>
        </p:nvSpPr>
        <p:spPr>
          <a:xfrm>
            <a:off x="752700" y="1578429"/>
            <a:ext cx="5210778" cy="3701142"/>
          </a:xfrm>
          <a:prstGeom prst="rect">
            <a:avLst/>
          </a:prstGeom>
        </p:spPr>
        <p:txBody>
          <a:bodyPr>
            <a:noAutofit/>
          </a:bodyPr>
          <a:lstStyle>
            <a:lvl1pPr marL="0" indent="0">
              <a:lnSpc>
                <a:spcPct val="80000"/>
              </a:lnSpc>
              <a:buNone/>
              <a:defRPr sz="4000" b="1" i="0">
                <a:solidFill>
                  <a:schemeClr val="bg1"/>
                </a:solidFill>
                <a:latin typeface="Arial" panose="020B0604020202020204" pitchFamily="34" charset="0"/>
                <a:cs typeface="Arial" panose="020B0604020202020204" pitchFamily="34" charset="0"/>
              </a:defRPr>
            </a:lvl1pPr>
          </a:lstStyle>
          <a:p>
            <a:pPr lvl="0"/>
            <a:r>
              <a:rPr lang="en-GB" dirty="0"/>
              <a:t>Click to add your section title or large statement or quote here</a:t>
            </a:r>
          </a:p>
        </p:txBody>
      </p:sp>
    </p:spTree>
    <p:extLst>
      <p:ext uri="{BB962C8B-B14F-4D97-AF65-F5344CB8AC3E}">
        <p14:creationId xmlns:p14="http://schemas.microsoft.com/office/powerpoint/2010/main" val="417614850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Image slide / large statement – Orange">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8F2C575-E474-834D-9F4E-84959AA66C72}"/>
              </a:ext>
            </a:extLst>
          </p:cNvPr>
          <p:cNvSpPr/>
          <p:nvPr userDrawn="1"/>
        </p:nvSpPr>
        <p:spPr>
          <a:xfrm>
            <a:off x="0" y="0"/>
            <a:ext cx="12192000" cy="6858000"/>
          </a:xfrm>
          <a:prstGeom prst="rect">
            <a:avLst/>
          </a:prstGeom>
          <a:solidFill>
            <a:srgbClr val="E8731B">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endParaRPr>
          </a:p>
        </p:txBody>
      </p:sp>
      <p:sp>
        <p:nvSpPr>
          <p:cNvPr id="8" name="Text Placeholder 11">
            <a:extLst>
              <a:ext uri="{FF2B5EF4-FFF2-40B4-BE49-F238E27FC236}">
                <a16:creationId xmlns:a16="http://schemas.microsoft.com/office/drawing/2014/main" id="{B3739874-E9D1-AA48-A7A4-90CBA067EB5B}"/>
              </a:ext>
            </a:extLst>
          </p:cNvPr>
          <p:cNvSpPr>
            <a:spLocks noGrp="1"/>
          </p:cNvSpPr>
          <p:nvPr>
            <p:ph type="body" sz="quarter" idx="13" hasCustomPrompt="1"/>
          </p:nvPr>
        </p:nvSpPr>
        <p:spPr>
          <a:xfrm>
            <a:off x="752700" y="1578429"/>
            <a:ext cx="5210778" cy="3701142"/>
          </a:xfrm>
          <a:prstGeom prst="rect">
            <a:avLst/>
          </a:prstGeom>
        </p:spPr>
        <p:txBody>
          <a:bodyPr>
            <a:noAutofit/>
          </a:bodyPr>
          <a:lstStyle>
            <a:lvl1pPr marL="0" indent="0">
              <a:lnSpc>
                <a:spcPct val="80000"/>
              </a:lnSpc>
              <a:buNone/>
              <a:defRPr sz="4000" b="1" i="0">
                <a:solidFill>
                  <a:schemeClr val="bg1"/>
                </a:solidFill>
                <a:latin typeface="Arial" panose="020B0604020202020204" pitchFamily="34" charset="0"/>
                <a:cs typeface="Arial" panose="020B0604020202020204" pitchFamily="34" charset="0"/>
              </a:defRPr>
            </a:lvl1pPr>
          </a:lstStyle>
          <a:p>
            <a:pPr lvl="0"/>
            <a:r>
              <a:rPr lang="en-GB" dirty="0"/>
              <a:t>Click to add your section title or large statement or quote here</a:t>
            </a:r>
          </a:p>
        </p:txBody>
      </p:sp>
    </p:spTree>
    <p:extLst>
      <p:ext uri="{BB962C8B-B14F-4D97-AF65-F5344CB8AC3E}">
        <p14:creationId xmlns:p14="http://schemas.microsoft.com/office/powerpoint/2010/main" val="390368771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Image slide / large statement – Blue">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8F2C575-E474-834D-9F4E-84959AA66C72}"/>
              </a:ext>
            </a:extLst>
          </p:cNvPr>
          <p:cNvSpPr/>
          <p:nvPr userDrawn="1"/>
        </p:nvSpPr>
        <p:spPr>
          <a:xfrm>
            <a:off x="0" y="0"/>
            <a:ext cx="12192000" cy="6858000"/>
          </a:xfrm>
          <a:prstGeom prst="rect">
            <a:avLst/>
          </a:prstGeom>
          <a:solidFill>
            <a:srgbClr val="26567F">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endParaRPr>
          </a:p>
        </p:txBody>
      </p:sp>
      <p:sp>
        <p:nvSpPr>
          <p:cNvPr id="4" name="Text Placeholder 11">
            <a:extLst>
              <a:ext uri="{FF2B5EF4-FFF2-40B4-BE49-F238E27FC236}">
                <a16:creationId xmlns:a16="http://schemas.microsoft.com/office/drawing/2014/main" id="{4A61B482-9E58-4D46-905F-FCBFD683786B}"/>
              </a:ext>
            </a:extLst>
          </p:cNvPr>
          <p:cNvSpPr>
            <a:spLocks noGrp="1"/>
          </p:cNvSpPr>
          <p:nvPr>
            <p:ph type="body" sz="quarter" idx="13" hasCustomPrompt="1"/>
          </p:nvPr>
        </p:nvSpPr>
        <p:spPr>
          <a:xfrm>
            <a:off x="752700" y="1578429"/>
            <a:ext cx="5210778" cy="3701142"/>
          </a:xfrm>
          <a:prstGeom prst="rect">
            <a:avLst/>
          </a:prstGeom>
        </p:spPr>
        <p:txBody>
          <a:bodyPr>
            <a:noAutofit/>
          </a:bodyPr>
          <a:lstStyle>
            <a:lvl1pPr marL="0" indent="0">
              <a:lnSpc>
                <a:spcPct val="80000"/>
              </a:lnSpc>
              <a:buNone/>
              <a:defRPr sz="4000" b="1" i="0">
                <a:solidFill>
                  <a:schemeClr val="bg1"/>
                </a:solidFill>
                <a:latin typeface="Arial" panose="020B0604020202020204" pitchFamily="34" charset="0"/>
                <a:cs typeface="Arial" panose="020B0604020202020204" pitchFamily="34" charset="0"/>
              </a:defRPr>
            </a:lvl1pPr>
          </a:lstStyle>
          <a:p>
            <a:pPr lvl="0"/>
            <a:r>
              <a:rPr lang="en-GB" dirty="0"/>
              <a:t>Click to add your section title or large statement or quote here</a:t>
            </a:r>
          </a:p>
        </p:txBody>
      </p:sp>
    </p:spTree>
    <p:extLst>
      <p:ext uri="{BB962C8B-B14F-4D97-AF65-F5344CB8AC3E}">
        <p14:creationId xmlns:p14="http://schemas.microsoft.com/office/powerpoint/2010/main" val="4086006845"/>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End page">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7" name="Text Placeholder 7">
            <a:extLst>
              <a:ext uri="{FF2B5EF4-FFF2-40B4-BE49-F238E27FC236}">
                <a16:creationId xmlns:a16="http://schemas.microsoft.com/office/drawing/2014/main" id="{ACD5FEA8-E9A1-2B48-8F37-585CE1BDBEAA}"/>
              </a:ext>
            </a:extLst>
          </p:cNvPr>
          <p:cNvSpPr>
            <a:spLocks noGrp="1"/>
          </p:cNvSpPr>
          <p:nvPr>
            <p:ph type="body" sz="quarter" idx="14" hasCustomPrompt="1"/>
          </p:nvPr>
        </p:nvSpPr>
        <p:spPr>
          <a:xfrm>
            <a:off x="752700" y="2063458"/>
            <a:ext cx="9265942" cy="313083"/>
          </a:xfrm>
          <a:prstGeom prst="rect">
            <a:avLst/>
          </a:prstGeom>
        </p:spPr>
        <p:txBody>
          <a:bodyPr>
            <a:noAutofit/>
          </a:bodyPr>
          <a:lstStyle>
            <a:lvl1pPr marL="0" marR="0" indent="0" algn="l" defTabSz="914400" rtl="0" eaLnBrk="1" fontAlgn="auto" latinLnBrk="0" hangingPunct="1">
              <a:lnSpc>
                <a:spcPct val="90000"/>
              </a:lnSpc>
              <a:spcBef>
                <a:spcPts val="1600"/>
              </a:spcBef>
              <a:spcAft>
                <a:spcPts val="500"/>
              </a:spcAft>
              <a:buClrTx/>
              <a:buSzTx/>
              <a:buFont typeface="Arial" panose="020B0604020202020204" pitchFamily="34" charset="0"/>
              <a:buNone/>
              <a:tabLst/>
              <a:defRPr sz="1600" b="0" i="0">
                <a:solidFill>
                  <a:schemeClr val="bg1"/>
                </a:solidFill>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90000"/>
              </a:lnSpc>
              <a:spcBef>
                <a:spcPts val="1600"/>
              </a:spcBef>
              <a:spcAft>
                <a:spcPts val="500"/>
              </a:spcAft>
              <a:buClrTx/>
              <a:buSzTx/>
              <a:buFont typeface="Arial" panose="020B0604020202020204" pitchFamily="34" charset="0"/>
              <a:buNone/>
              <a:tabLst/>
              <a:defRPr/>
            </a:pPr>
            <a:r>
              <a:rPr lang="en-GB" dirty="0"/>
              <a:t>[Insert contact email (</a:t>
            </a:r>
            <a:r>
              <a:rPr lang="en-GB" dirty="0" err="1"/>
              <a:t>info@swa.govt.nz</a:t>
            </a:r>
            <a:r>
              <a:rPr lang="en-GB" dirty="0"/>
              <a:t> or alternative) and/or phone and/or weblink on separate line]</a:t>
            </a:r>
          </a:p>
        </p:txBody>
      </p:sp>
      <p:sp>
        <p:nvSpPr>
          <p:cNvPr id="22" name="Text Placeholder 7">
            <a:extLst>
              <a:ext uri="{FF2B5EF4-FFF2-40B4-BE49-F238E27FC236}">
                <a16:creationId xmlns:a16="http://schemas.microsoft.com/office/drawing/2014/main" id="{700066A7-FC2E-0D41-9C43-D802A63CE9A5}"/>
              </a:ext>
            </a:extLst>
          </p:cNvPr>
          <p:cNvSpPr>
            <a:spLocks noGrp="1"/>
          </p:cNvSpPr>
          <p:nvPr>
            <p:ph type="body" sz="quarter" idx="16" hasCustomPrompt="1"/>
          </p:nvPr>
        </p:nvSpPr>
        <p:spPr>
          <a:xfrm>
            <a:off x="752700" y="2461023"/>
            <a:ext cx="9265942" cy="313083"/>
          </a:xfrm>
          <a:prstGeom prst="rect">
            <a:avLst/>
          </a:prstGeom>
        </p:spPr>
        <p:txBody>
          <a:bodyPr>
            <a:noAutofit/>
          </a:bodyPr>
          <a:lstStyle>
            <a:lvl1pPr marL="0" marR="0" indent="0" algn="l" defTabSz="914400" rtl="0" eaLnBrk="1" fontAlgn="auto" latinLnBrk="0" hangingPunct="1">
              <a:lnSpc>
                <a:spcPct val="90000"/>
              </a:lnSpc>
              <a:spcBef>
                <a:spcPts val="1600"/>
              </a:spcBef>
              <a:spcAft>
                <a:spcPts val="500"/>
              </a:spcAft>
              <a:buClrTx/>
              <a:buSzTx/>
              <a:buFont typeface="Arial" panose="020B0604020202020204" pitchFamily="34" charset="0"/>
              <a:buNone/>
              <a:tabLst/>
              <a:defRPr sz="1600" b="0" i="0">
                <a:solidFill>
                  <a:schemeClr val="bg1"/>
                </a:solidFill>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90000"/>
              </a:lnSpc>
              <a:spcBef>
                <a:spcPts val="1600"/>
              </a:spcBef>
              <a:spcAft>
                <a:spcPts val="500"/>
              </a:spcAft>
              <a:buClrTx/>
              <a:buSzTx/>
              <a:buFont typeface="Arial" panose="020B0604020202020204" pitchFamily="34" charset="0"/>
              <a:buNone/>
              <a:tabLst/>
              <a:defRPr/>
            </a:pPr>
            <a:r>
              <a:rPr lang="en-GB" dirty="0" err="1"/>
              <a:t>swa.govt.nz</a:t>
            </a:r>
            <a:endParaRPr lang="en-GB" dirty="0"/>
          </a:p>
        </p:txBody>
      </p:sp>
      <p:sp>
        <p:nvSpPr>
          <p:cNvPr id="24" name="Text Placeholder 7">
            <a:extLst>
              <a:ext uri="{FF2B5EF4-FFF2-40B4-BE49-F238E27FC236}">
                <a16:creationId xmlns:a16="http://schemas.microsoft.com/office/drawing/2014/main" id="{01A66CE6-1D28-5E4E-8CB5-95C6BB21886C}"/>
              </a:ext>
            </a:extLst>
          </p:cNvPr>
          <p:cNvSpPr>
            <a:spLocks noGrp="1"/>
          </p:cNvSpPr>
          <p:nvPr>
            <p:ph type="body" sz="quarter" idx="17" hasCustomPrompt="1"/>
          </p:nvPr>
        </p:nvSpPr>
        <p:spPr>
          <a:xfrm>
            <a:off x="752700" y="1578429"/>
            <a:ext cx="9265942" cy="313083"/>
          </a:xfrm>
          <a:prstGeom prst="rect">
            <a:avLst/>
          </a:prstGeom>
        </p:spPr>
        <p:txBody>
          <a:bodyPr>
            <a:noAutofit/>
          </a:bodyPr>
          <a:lstStyle>
            <a:lvl1pPr marL="0" marR="0" indent="0" algn="l" defTabSz="914400" rtl="0" eaLnBrk="1" fontAlgn="auto" latinLnBrk="0" hangingPunct="1">
              <a:lnSpc>
                <a:spcPct val="90000"/>
              </a:lnSpc>
              <a:spcBef>
                <a:spcPts val="1600"/>
              </a:spcBef>
              <a:spcAft>
                <a:spcPts val="500"/>
              </a:spcAft>
              <a:buClrTx/>
              <a:buSzTx/>
              <a:buFont typeface="Arial" panose="020B0604020202020204" pitchFamily="34" charset="0"/>
              <a:buNone/>
              <a:tabLst/>
              <a:defRPr sz="1600" b="1" i="0">
                <a:solidFill>
                  <a:schemeClr val="bg1"/>
                </a:solidFill>
                <a:latin typeface="Arial" panose="020B0604020202020204" pitchFamily="34" charset="0"/>
                <a:cs typeface="Arial" panose="020B0604020202020204" pitchFamily="34" charset="0"/>
              </a:defRPr>
            </a:lvl1pPr>
          </a:lstStyle>
          <a:p>
            <a:pPr marL="0" marR="0" lvl="0" indent="0" algn="l" defTabSz="914400" rtl="0" eaLnBrk="1" fontAlgn="auto" latinLnBrk="0" hangingPunct="1">
              <a:lnSpc>
                <a:spcPct val="90000"/>
              </a:lnSpc>
              <a:spcBef>
                <a:spcPts val="1600"/>
              </a:spcBef>
              <a:spcAft>
                <a:spcPts val="500"/>
              </a:spcAft>
              <a:buClrTx/>
              <a:buSzTx/>
              <a:buFont typeface="Arial" panose="020B0604020202020204" pitchFamily="34" charset="0"/>
              <a:buNone/>
              <a:tabLst/>
              <a:defRPr/>
            </a:pPr>
            <a:r>
              <a:rPr lang="en-GB" dirty="0"/>
              <a:t>[Insert team name/contact person]</a:t>
            </a:r>
          </a:p>
        </p:txBody>
      </p:sp>
      <p:pic>
        <p:nvPicPr>
          <p:cNvPr id="6" name="Picture 5">
            <a:extLst>
              <a:ext uri="{FF2B5EF4-FFF2-40B4-BE49-F238E27FC236}">
                <a16:creationId xmlns:a16="http://schemas.microsoft.com/office/drawing/2014/main" id="{CBC365D2-5074-8E4D-98C7-3BF62EC34B10}"/>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839789" y="5582078"/>
            <a:ext cx="2346756" cy="508464"/>
          </a:xfrm>
          <a:prstGeom prst="rect">
            <a:avLst/>
          </a:prstGeom>
        </p:spPr>
      </p:pic>
    </p:spTree>
    <p:extLst>
      <p:ext uri="{BB962C8B-B14F-4D97-AF65-F5344CB8AC3E}">
        <p14:creationId xmlns:p14="http://schemas.microsoft.com/office/powerpoint/2010/main" val="8436705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27433-BBF8-4FE9-95D3-77659420B328}"/>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3057FE44-C4B7-4F39-92A3-399CFD934218}"/>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E1239C8-F176-48E3-9137-F0B115F5987B}"/>
              </a:ext>
            </a:extLst>
          </p:cNvPr>
          <p:cNvSpPr>
            <a:spLocks noGrp="1"/>
          </p:cNvSpPr>
          <p:nvPr>
            <p:ph sz="half" idx="2"/>
          </p:nvPr>
        </p:nvSpPr>
        <p:spPr>
          <a:xfrm>
            <a:off x="839788" y="2505075"/>
            <a:ext cx="5157787"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DA6E8B08-3D50-4982-9265-27808B5E6F30}"/>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ED62245-D002-4A3E-82B9-4FF2052CD7B5}"/>
              </a:ext>
            </a:extLst>
          </p:cNvPr>
          <p:cNvSpPr>
            <a:spLocks noGrp="1"/>
          </p:cNvSpPr>
          <p:nvPr>
            <p:ph sz="quarter" idx="4"/>
          </p:nvPr>
        </p:nvSpPr>
        <p:spPr>
          <a:xfrm>
            <a:off x="6172200" y="2505075"/>
            <a:ext cx="5183188"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2FDD0D95-9D88-4777-AA5E-12FE44FAEC6B}"/>
              </a:ext>
            </a:extLst>
          </p:cNvPr>
          <p:cNvSpPr>
            <a:spLocks noGrp="1"/>
          </p:cNvSpPr>
          <p:nvPr>
            <p:ph type="dt" sz="half" idx="10"/>
          </p:nvPr>
        </p:nvSpPr>
        <p:spPr>
          <a:xfrm>
            <a:off x="838200" y="6356350"/>
            <a:ext cx="1913313" cy="365125"/>
          </a:xfrm>
          <a:prstGeom prst="rect">
            <a:avLst/>
          </a:prstGeom>
        </p:spPr>
        <p:txBody>
          <a:bodyPr/>
          <a:lstStyle/>
          <a:p>
            <a:fld id="{27D8DDEC-1773-4100-B7D1-7906A7F4356C}" type="datetimeFigureOut">
              <a:rPr lang="en-NZ" smtClean="0"/>
              <a:t>1/06/2021</a:t>
            </a:fld>
            <a:endParaRPr lang="en-NZ"/>
          </a:p>
        </p:txBody>
      </p:sp>
      <p:sp>
        <p:nvSpPr>
          <p:cNvPr id="8" name="Footer Placeholder 7">
            <a:extLst>
              <a:ext uri="{FF2B5EF4-FFF2-40B4-BE49-F238E27FC236}">
                <a16:creationId xmlns:a16="http://schemas.microsoft.com/office/drawing/2014/main" id="{BDED58C5-5C19-4B26-A01B-DBA772BE0B0D}"/>
              </a:ext>
            </a:extLst>
          </p:cNvPr>
          <p:cNvSpPr>
            <a:spLocks noGrp="1"/>
          </p:cNvSpPr>
          <p:nvPr>
            <p:ph type="ftr" sz="quarter" idx="11"/>
          </p:nvPr>
        </p:nvSpPr>
        <p:spPr>
          <a:xfrm>
            <a:off x="4038600" y="6356350"/>
            <a:ext cx="4114800" cy="365125"/>
          </a:xfrm>
          <a:prstGeom prst="rect">
            <a:avLst/>
          </a:prstGeom>
        </p:spPr>
        <p:txBody>
          <a:bodyPr/>
          <a:lstStyle/>
          <a:p>
            <a:endParaRPr lang="en-NZ"/>
          </a:p>
        </p:txBody>
      </p:sp>
      <p:sp>
        <p:nvSpPr>
          <p:cNvPr id="9" name="Slide Number Placeholder 8">
            <a:extLst>
              <a:ext uri="{FF2B5EF4-FFF2-40B4-BE49-F238E27FC236}">
                <a16:creationId xmlns:a16="http://schemas.microsoft.com/office/drawing/2014/main" id="{55C8338D-E7AC-44D8-9794-F35B5CD06EC6}"/>
              </a:ext>
            </a:extLst>
          </p:cNvPr>
          <p:cNvSpPr>
            <a:spLocks noGrp="1"/>
          </p:cNvSpPr>
          <p:nvPr>
            <p:ph type="sldNum" sz="quarter" idx="12"/>
          </p:nvPr>
        </p:nvSpPr>
        <p:spPr>
          <a:xfrm>
            <a:off x="8610600" y="6356350"/>
            <a:ext cx="2743200" cy="365125"/>
          </a:xfrm>
          <a:prstGeom prst="rect">
            <a:avLst/>
          </a:prstGeom>
        </p:spPr>
        <p:txBody>
          <a:bodyPr/>
          <a:lstStyle/>
          <a:p>
            <a:fld id="{CC7BCFFB-9495-4D37-93E2-E3E79518112E}" type="slidenum">
              <a:rPr lang="en-NZ" smtClean="0"/>
              <a:t>‹#›</a:t>
            </a:fld>
            <a:endParaRPr lang="en-NZ"/>
          </a:p>
        </p:txBody>
      </p:sp>
    </p:spTree>
    <p:extLst>
      <p:ext uri="{BB962C8B-B14F-4D97-AF65-F5344CB8AC3E}">
        <p14:creationId xmlns:p14="http://schemas.microsoft.com/office/powerpoint/2010/main" val="37554809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2534AC-FA8F-1542-A0FC-B186C5CF2548}"/>
              </a:ext>
            </a:extLst>
          </p:cNvPr>
          <p:cNvSpPr>
            <a:spLocks noGrp="1"/>
          </p:cNvSpPr>
          <p:nvPr>
            <p:ph sz="half" idx="1"/>
          </p:nvPr>
        </p:nvSpPr>
        <p:spPr>
          <a:xfrm>
            <a:off x="838198" y="1825626"/>
            <a:ext cx="10512425" cy="3835400"/>
          </a:xfrm>
          <a:prstGeom prst="rect">
            <a:avLst/>
          </a:prstGeo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Title 4">
            <a:extLst>
              <a:ext uri="{FF2B5EF4-FFF2-40B4-BE49-F238E27FC236}">
                <a16:creationId xmlns:a16="http://schemas.microsoft.com/office/drawing/2014/main" id="{69B9D0B7-15A3-C34E-A825-53DA2758EE10}"/>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592381375"/>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11.xml"/><Relationship Id="rId7" Type="http://schemas.openxmlformats.org/officeDocument/2006/relationships/image" Target="../media/image2.png"/><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theme" Target="../theme/theme2.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5.xml"/><Relationship Id="rId1" Type="http://schemas.openxmlformats.org/officeDocument/2006/relationships/slideLayout" Target="../slideLayouts/slideLayout14.xml"/><Relationship Id="rId5" Type="http://schemas.openxmlformats.org/officeDocument/2006/relationships/image" Target="../media/image2.png"/><Relationship Id="rId4" Type="http://schemas.openxmlformats.org/officeDocument/2006/relationships/image" Target="../media/image9.pn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7.xml"/><Relationship Id="rId1" Type="http://schemas.openxmlformats.org/officeDocument/2006/relationships/slideLayout" Target="../slideLayouts/slideLayout16.xml"/><Relationship Id="rId5" Type="http://schemas.openxmlformats.org/officeDocument/2006/relationships/image" Target="../media/image2.png"/><Relationship Id="rId4" Type="http://schemas.openxmlformats.org/officeDocument/2006/relationships/image" Target="../media/image10.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8221166-006E-FF40-908C-266E896197E8}"/>
              </a:ext>
            </a:extLst>
          </p:cNvPr>
          <p:cNvPicPr>
            <a:picLocks noChangeAspect="1"/>
          </p:cNvPicPr>
          <p:nvPr userDrawn="1"/>
        </p:nvPicPr>
        <p:blipFill>
          <a:blip r:embed="rId10" cstate="print">
            <a:extLst>
              <a:ext uri="{28A0092B-C50C-407E-A947-70E740481C1C}">
                <a14:useLocalDpi xmlns:a14="http://schemas.microsoft.com/office/drawing/2010/main"/>
              </a:ext>
            </a:extLst>
          </a:blip>
          <a:srcRect/>
          <a:stretch/>
        </p:blipFill>
        <p:spPr>
          <a:xfrm>
            <a:off x="10119360" y="0"/>
            <a:ext cx="2072640" cy="6858000"/>
          </a:xfrm>
          <a:prstGeom prst="rect">
            <a:avLst/>
          </a:prstGeom>
        </p:spPr>
      </p:pic>
      <p:sp>
        <p:nvSpPr>
          <p:cNvPr id="3" name="Text Placeholder 2">
            <a:extLst>
              <a:ext uri="{FF2B5EF4-FFF2-40B4-BE49-F238E27FC236}">
                <a16:creationId xmlns:a16="http://schemas.microsoft.com/office/drawing/2014/main" id="{9049A781-C742-4C4B-AA29-F006ED6A26DF}"/>
              </a:ext>
            </a:extLst>
          </p:cNvPr>
          <p:cNvSpPr>
            <a:spLocks noGrp="1"/>
          </p:cNvSpPr>
          <p:nvPr>
            <p:ph type="body" idx="1"/>
          </p:nvPr>
        </p:nvSpPr>
        <p:spPr>
          <a:xfrm>
            <a:off x="839788" y="1825625"/>
            <a:ext cx="8496300" cy="4232275"/>
          </a:xfrm>
          <a:prstGeom prst="rect">
            <a:avLst/>
          </a:prstGeom>
        </p:spPr>
        <p:txBody>
          <a:bodyPr vert="horz" lIns="91440" tIns="45720" rIns="91440" bIns="45720" rtlCol="0">
            <a:normAutofit/>
          </a:bodyPr>
          <a:lstStyle/>
          <a:p>
            <a:pPr lvl="0"/>
            <a:r>
              <a:rPr lang="en-GB" dirty="0"/>
              <a:t>Click to edit Master text styles – heading 2</a:t>
            </a:r>
          </a:p>
          <a:p>
            <a:pPr marL="0" marR="0" lvl="1" indent="0" algn="l" defTabSz="914400" rtl="0" eaLnBrk="1" fontAlgn="auto" latinLnBrk="0" hangingPunct="1">
              <a:lnSpc>
                <a:spcPct val="90000"/>
              </a:lnSpc>
              <a:spcBef>
                <a:spcPts val="500"/>
              </a:spcBef>
              <a:spcAft>
                <a:spcPts val="500"/>
              </a:spcAft>
              <a:buClr>
                <a:srgbClr val="26567F"/>
              </a:buClr>
              <a:buSzTx/>
              <a:buFont typeface="Arial" panose="020B0604020202020204" pitchFamily="34" charset="0"/>
              <a:buNone/>
              <a:tabLst/>
              <a:defRPr/>
            </a:pPr>
            <a:r>
              <a:rPr lang="en-GB" dirty="0"/>
              <a:t>Second level – body</a:t>
            </a:r>
          </a:p>
          <a:p>
            <a:pPr lvl="2"/>
            <a:r>
              <a:rPr lang="en-GB" dirty="0"/>
              <a:t>Third level – indented body</a:t>
            </a:r>
          </a:p>
          <a:p>
            <a:pPr lvl="3"/>
            <a:r>
              <a:rPr lang="en-GB" dirty="0"/>
              <a:t>Fourth level – heading 3</a:t>
            </a:r>
          </a:p>
          <a:p>
            <a:pPr lvl="4"/>
            <a:r>
              <a:rPr lang="en-GB" dirty="0"/>
              <a:t>Fifth level – small body</a:t>
            </a:r>
          </a:p>
          <a:p>
            <a:pPr lvl="5"/>
            <a:r>
              <a:rPr lang="en-GB" dirty="0"/>
              <a:t>Sixth level</a:t>
            </a:r>
          </a:p>
        </p:txBody>
      </p:sp>
      <p:sp>
        <p:nvSpPr>
          <p:cNvPr id="7" name="Title Placeholder 1">
            <a:extLst>
              <a:ext uri="{FF2B5EF4-FFF2-40B4-BE49-F238E27FC236}">
                <a16:creationId xmlns:a16="http://schemas.microsoft.com/office/drawing/2014/main" id="{462C16D3-E714-8347-A56B-A6E0DD2CC6B9}"/>
              </a:ext>
            </a:extLst>
          </p:cNvPr>
          <p:cNvSpPr>
            <a:spLocks noGrp="1"/>
          </p:cNvSpPr>
          <p:nvPr>
            <p:ph type="title"/>
          </p:nvPr>
        </p:nvSpPr>
        <p:spPr>
          <a:xfrm>
            <a:off x="839787" y="452882"/>
            <a:ext cx="10512425" cy="1096413"/>
          </a:xfrm>
          <a:prstGeom prst="rect">
            <a:avLst/>
          </a:prstGeom>
        </p:spPr>
        <p:txBody>
          <a:bodyPr vert="horz" lIns="91440" tIns="45720" rIns="91440" bIns="45720" rtlCol="0" anchor="ctr">
            <a:normAutofit/>
          </a:bodyPr>
          <a:lstStyle/>
          <a:p>
            <a:r>
              <a:rPr lang="en-GB" dirty="0"/>
              <a:t>Click to edit Master title </a:t>
            </a:r>
            <a:endParaRPr lang="en-US" dirty="0"/>
          </a:p>
        </p:txBody>
      </p:sp>
      <p:pic>
        <p:nvPicPr>
          <p:cNvPr id="8" name="Picture 7">
            <a:extLst>
              <a:ext uri="{FF2B5EF4-FFF2-40B4-BE49-F238E27FC236}">
                <a16:creationId xmlns:a16="http://schemas.microsoft.com/office/drawing/2014/main" id="{F6B56ADE-8666-9141-847D-4FA71FF1C78C}"/>
              </a:ext>
            </a:extLst>
          </p:cNvPr>
          <p:cNvPicPr>
            <a:picLocks noChangeAspect="1"/>
          </p:cNvPicPr>
          <p:nvPr userDrawn="1"/>
        </p:nvPicPr>
        <p:blipFill>
          <a:blip r:embed="rId11" cstate="print">
            <a:extLst>
              <a:ext uri="{28A0092B-C50C-407E-A947-70E740481C1C}">
                <a14:useLocalDpi xmlns:a14="http://schemas.microsoft.com/office/drawing/2010/main"/>
              </a:ext>
            </a:extLst>
          </a:blip>
          <a:srcRect/>
          <a:stretch/>
        </p:blipFill>
        <p:spPr>
          <a:xfrm>
            <a:off x="10408252" y="6336196"/>
            <a:ext cx="1516628" cy="328602"/>
          </a:xfrm>
          <a:prstGeom prst="rect">
            <a:avLst/>
          </a:prstGeom>
        </p:spPr>
      </p:pic>
    </p:spTree>
    <p:extLst>
      <p:ext uri="{BB962C8B-B14F-4D97-AF65-F5344CB8AC3E}">
        <p14:creationId xmlns:p14="http://schemas.microsoft.com/office/powerpoint/2010/main" val="6630458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70" r:id="rId3"/>
    <p:sldLayoutId id="2147483704" r:id="rId4"/>
    <p:sldLayoutId id="2147483705" r:id="rId5"/>
    <p:sldLayoutId id="2147483706" r:id="rId6"/>
    <p:sldLayoutId id="2147483703" r:id="rId7"/>
    <p:sldLayoutId id="2147483707" r:id="rId8"/>
  </p:sldLayoutIdLst>
  <p:hf sldNum="0" hdr="0" dt="0"/>
  <p:txStyles>
    <p:titleStyle>
      <a:lvl1pPr algn="l" defTabSz="914400" rtl="0" eaLnBrk="1" latinLnBrk="0" hangingPunct="1">
        <a:lnSpc>
          <a:spcPct val="90000"/>
        </a:lnSpc>
        <a:spcBef>
          <a:spcPct val="0"/>
        </a:spcBef>
        <a:buNone/>
        <a:defRPr sz="3500" b="1" kern="1200">
          <a:solidFill>
            <a:srgbClr val="2A2A3E"/>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90000"/>
        </a:lnSpc>
        <a:spcBef>
          <a:spcPts val="1600"/>
        </a:spcBef>
        <a:spcAft>
          <a:spcPts val="500"/>
        </a:spcAft>
        <a:buFont typeface="Arial" panose="020B0604020202020204" pitchFamily="34" charset="0"/>
        <a:buNone/>
        <a:defRPr sz="2100" b="1" kern="1200">
          <a:solidFill>
            <a:srgbClr val="26567F"/>
          </a:solidFill>
          <a:latin typeface="Arial" panose="020B0604020202020204" pitchFamily="34" charset="0"/>
          <a:ea typeface="+mn-ea"/>
          <a:cs typeface="Arial" panose="020B0604020202020204" pitchFamily="34" charset="0"/>
        </a:defRPr>
      </a:lvl1pPr>
      <a:lvl2pPr marL="0" marR="0" indent="0" algn="l" defTabSz="914400" rtl="0" eaLnBrk="1" fontAlgn="auto" latinLnBrk="0" hangingPunct="1">
        <a:lnSpc>
          <a:spcPct val="90000"/>
        </a:lnSpc>
        <a:spcBef>
          <a:spcPts val="500"/>
        </a:spcBef>
        <a:spcAft>
          <a:spcPts val="500"/>
        </a:spcAft>
        <a:buClr>
          <a:srgbClr val="26567F"/>
        </a:buClr>
        <a:buSzTx/>
        <a:buFont typeface="Arial" panose="020B0604020202020204" pitchFamily="34" charset="0"/>
        <a:buNone/>
        <a:tabLst/>
        <a:defRPr lang="en-AU" sz="2000" kern="1200" smtClean="0">
          <a:solidFill>
            <a:schemeClr val="tx1"/>
          </a:solidFill>
          <a:effectLst/>
          <a:latin typeface="+mn-lt"/>
          <a:ea typeface="+mn-ea"/>
          <a:cs typeface="+mn-cs"/>
        </a:defRPr>
      </a:lvl2pPr>
      <a:lvl3pPr marL="684000" indent="-34290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2000" kern="1200">
          <a:solidFill>
            <a:schemeClr val="tx1"/>
          </a:solidFill>
          <a:latin typeface="+mn-lt"/>
          <a:ea typeface="+mn-ea"/>
          <a:cs typeface="+mn-cs"/>
        </a:defRPr>
      </a:lvl3pPr>
      <a:lvl4pPr marL="0" indent="0" algn="l" defTabSz="914400" rtl="0" eaLnBrk="1" latinLnBrk="0" hangingPunct="1">
        <a:lnSpc>
          <a:spcPct val="90000"/>
        </a:lnSpc>
        <a:spcBef>
          <a:spcPts val="1600"/>
        </a:spcBef>
        <a:spcAft>
          <a:spcPts val="500"/>
        </a:spcAft>
        <a:buClr>
          <a:srgbClr val="E8731B"/>
        </a:buClr>
        <a:buFont typeface="Arial" panose="020B0604020202020204" pitchFamily="34" charset="0"/>
        <a:buNone/>
        <a:defRPr sz="1700" b="1" kern="1200">
          <a:solidFill>
            <a:srgbClr val="E8731B"/>
          </a:solidFill>
          <a:latin typeface="Arial" panose="020B0604020202020204" pitchFamily="34" charset="0"/>
          <a:ea typeface="+mn-ea"/>
          <a:cs typeface="Arial" panose="020B0604020202020204" pitchFamily="34" charset="0"/>
        </a:defRPr>
      </a:lvl4pPr>
      <a:lvl5pPr marL="0" indent="0" algn="l" defTabSz="914400" rtl="0" eaLnBrk="1" latinLnBrk="0" hangingPunct="1">
        <a:lnSpc>
          <a:spcPct val="90000"/>
        </a:lnSpc>
        <a:spcBef>
          <a:spcPts val="500"/>
        </a:spcBef>
        <a:spcAft>
          <a:spcPts val="500"/>
        </a:spcAft>
        <a:buClr>
          <a:srgbClr val="26567F"/>
        </a:buClr>
        <a:buFont typeface="Arial" panose="020B0604020202020204" pitchFamily="34" charset="0"/>
        <a:buNone/>
        <a:defRPr sz="1600" kern="1200">
          <a:solidFill>
            <a:schemeClr val="tx1"/>
          </a:solidFill>
          <a:latin typeface="+mn-lt"/>
          <a:ea typeface="+mn-ea"/>
          <a:cs typeface="+mn-cs"/>
        </a:defRPr>
      </a:lvl5pPr>
      <a:lvl6pPr marL="627750" indent="-28575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9" userDrawn="1">
          <p15:clr>
            <a:srgbClr val="F26B43"/>
          </p15:clr>
        </p15:guide>
        <p15:guide id="2" pos="7151" userDrawn="1">
          <p15:clr>
            <a:srgbClr val="F26B43"/>
          </p15:clr>
        </p15:guide>
        <p15:guide id="3" orient="horz" pos="504" userDrawn="1">
          <p15:clr>
            <a:srgbClr val="F26B43"/>
          </p15:clr>
        </p15:guide>
        <p15:guide id="4" pos="5881" userDrawn="1">
          <p15:clr>
            <a:srgbClr val="F26B43"/>
          </p15:clr>
        </p15:guide>
        <p15:guide id="5" orient="horz" pos="3816" userDrawn="1">
          <p15:clr>
            <a:srgbClr val="F26B43"/>
          </p15:clr>
        </p15:guide>
        <p15:guide id="6" pos="3273" userDrawn="1">
          <p15:clr>
            <a:srgbClr val="F26B43"/>
          </p15:clr>
        </p15:guide>
        <p15:guide id="7" pos="3137"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FD97E5-A3DD-064F-8D21-F399958454BD}"/>
              </a:ext>
            </a:extLst>
          </p:cNvPr>
          <p:cNvSpPr/>
          <p:nvPr userDrawn="1"/>
        </p:nvSpPr>
        <p:spPr>
          <a:xfrm>
            <a:off x="0" y="6142688"/>
            <a:ext cx="12192000" cy="715617"/>
          </a:xfrm>
          <a:prstGeom prst="rect">
            <a:avLst/>
          </a:prstGeom>
          <a:solidFill>
            <a:srgbClr val="2A2A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42538"/>
              </a:solidFill>
            </a:endParaRPr>
          </a:p>
        </p:txBody>
      </p:sp>
      <p:sp>
        <p:nvSpPr>
          <p:cNvPr id="2" name="Title Placeholder 1">
            <a:extLst>
              <a:ext uri="{FF2B5EF4-FFF2-40B4-BE49-F238E27FC236}">
                <a16:creationId xmlns:a16="http://schemas.microsoft.com/office/drawing/2014/main" id="{DA2F6D53-F115-ED41-933A-F45A2B70312D}"/>
              </a:ext>
            </a:extLst>
          </p:cNvPr>
          <p:cNvSpPr>
            <a:spLocks noGrp="1"/>
          </p:cNvSpPr>
          <p:nvPr>
            <p:ph type="title"/>
          </p:nvPr>
        </p:nvSpPr>
        <p:spPr>
          <a:xfrm>
            <a:off x="839787" y="452882"/>
            <a:ext cx="10512425" cy="1096413"/>
          </a:xfrm>
          <a:prstGeom prst="rect">
            <a:avLst/>
          </a:prstGeom>
        </p:spPr>
        <p:txBody>
          <a:bodyPr vert="horz" lIns="91440" tIns="45720" rIns="91440" bIns="45720" rtlCol="0" anchor="ctr">
            <a:normAutofit/>
          </a:bodyPr>
          <a:lstStyle/>
          <a:p>
            <a:r>
              <a:rPr lang="en-GB" dirty="0"/>
              <a:t>Click to edit Master title </a:t>
            </a:r>
            <a:endParaRPr lang="en-US" dirty="0"/>
          </a:p>
        </p:txBody>
      </p:sp>
      <p:sp>
        <p:nvSpPr>
          <p:cNvPr id="3" name="Text Placeholder 2">
            <a:extLst>
              <a:ext uri="{FF2B5EF4-FFF2-40B4-BE49-F238E27FC236}">
                <a16:creationId xmlns:a16="http://schemas.microsoft.com/office/drawing/2014/main" id="{9049A781-C742-4C4B-AA29-F006ED6A26DF}"/>
              </a:ext>
            </a:extLst>
          </p:cNvPr>
          <p:cNvSpPr>
            <a:spLocks noGrp="1"/>
          </p:cNvSpPr>
          <p:nvPr>
            <p:ph type="body" idx="1"/>
          </p:nvPr>
        </p:nvSpPr>
        <p:spPr>
          <a:xfrm>
            <a:off x="839787" y="1825625"/>
            <a:ext cx="10512425" cy="3813175"/>
          </a:xfrm>
          <a:prstGeom prst="rect">
            <a:avLst/>
          </a:prstGeom>
        </p:spPr>
        <p:txBody>
          <a:bodyPr vert="horz" lIns="91440" tIns="45720" rIns="91440" bIns="45720" rtlCol="0">
            <a:normAutofit/>
          </a:bodyPr>
          <a:lstStyle/>
          <a:p>
            <a:pPr lvl="0"/>
            <a:r>
              <a:rPr lang="en-GB" dirty="0"/>
              <a:t>Click to edit Master text styles – heading 2</a:t>
            </a:r>
          </a:p>
          <a:p>
            <a:pPr lvl="1"/>
            <a:r>
              <a:rPr lang="en-GB" dirty="0"/>
              <a:t>Second level – body</a:t>
            </a:r>
          </a:p>
          <a:p>
            <a:pPr lvl="2"/>
            <a:r>
              <a:rPr lang="en-GB" dirty="0"/>
              <a:t>Third level – indented body</a:t>
            </a:r>
          </a:p>
          <a:p>
            <a:pPr lvl="3"/>
            <a:r>
              <a:rPr lang="en-GB" dirty="0"/>
              <a:t>Fourth level – heading 3</a:t>
            </a:r>
          </a:p>
          <a:p>
            <a:pPr lvl="4"/>
            <a:r>
              <a:rPr lang="en-GB" dirty="0"/>
              <a:t>Fifth level – small body</a:t>
            </a:r>
          </a:p>
          <a:p>
            <a:pPr lvl="5"/>
            <a:r>
              <a:rPr lang="en-GB" dirty="0"/>
              <a:t>Sixth level</a:t>
            </a:r>
          </a:p>
        </p:txBody>
      </p:sp>
      <p:pic>
        <p:nvPicPr>
          <p:cNvPr id="12" name="Picture 11">
            <a:extLst>
              <a:ext uri="{FF2B5EF4-FFF2-40B4-BE49-F238E27FC236}">
                <a16:creationId xmlns:a16="http://schemas.microsoft.com/office/drawing/2014/main" id="{C27AB3B7-09A8-BE46-995B-1919120B2961}"/>
              </a:ext>
            </a:extLst>
          </p:cNvPr>
          <p:cNvPicPr>
            <a:picLocks noChangeAspect="1"/>
          </p:cNvPicPr>
          <p:nvPr userDrawn="1"/>
        </p:nvPicPr>
        <p:blipFill>
          <a:blip r:embed="rId7" cstate="print">
            <a:extLst>
              <a:ext uri="{28A0092B-C50C-407E-A947-70E740481C1C}">
                <a14:useLocalDpi xmlns:a14="http://schemas.microsoft.com/office/drawing/2010/main"/>
              </a:ext>
            </a:extLst>
          </a:blip>
          <a:srcRect/>
          <a:stretch/>
        </p:blipFill>
        <p:spPr>
          <a:xfrm>
            <a:off x="10408252" y="6336196"/>
            <a:ext cx="1516628" cy="328602"/>
          </a:xfrm>
          <a:prstGeom prst="rect">
            <a:avLst/>
          </a:prstGeom>
        </p:spPr>
      </p:pic>
      <p:pic>
        <p:nvPicPr>
          <p:cNvPr id="13" name="Picture 12">
            <a:extLst>
              <a:ext uri="{FF2B5EF4-FFF2-40B4-BE49-F238E27FC236}">
                <a16:creationId xmlns:a16="http://schemas.microsoft.com/office/drawing/2014/main" id="{CF068634-E704-B843-A87B-41F88F316CBC}"/>
              </a:ext>
            </a:extLst>
          </p:cNvPr>
          <p:cNvPicPr>
            <a:picLocks noChangeAspect="1"/>
          </p:cNvPicPr>
          <p:nvPr userDrawn="1"/>
        </p:nvPicPr>
        <p:blipFill>
          <a:blip r:embed="rId8" cstate="print">
            <a:extLst>
              <a:ext uri="{28A0092B-C50C-407E-A947-70E740481C1C}">
                <a14:useLocalDpi xmlns:a14="http://schemas.microsoft.com/office/drawing/2010/main"/>
              </a:ext>
            </a:extLst>
          </a:blip>
          <a:srcRect/>
          <a:stretch/>
        </p:blipFill>
        <p:spPr>
          <a:xfrm>
            <a:off x="126644" y="6279040"/>
            <a:ext cx="3029447" cy="578960"/>
          </a:xfrm>
          <a:prstGeom prst="rect">
            <a:avLst/>
          </a:prstGeom>
        </p:spPr>
      </p:pic>
    </p:spTree>
    <p:extLst>
      <p:ext uri="{BB962C8B-B14F-4D97-AF65-F5344CB8AC3E}">
        <p14:creationId xmlns:p14="http://schemas.microsoft.com/office/powerpoint/2010/main" val="2548694365"/>
      </p:ext>
    </p:extLst>
  </p:cSld>
  <p:clrMap bg1="lt1" tx1="dk1" bg2="lt2" tx2="dk2" accent1="accent1" accent2="accent2" accent3="accent3" accent4="accent4" accent5="accent5" accent6="accent6" hlink="hlink" folHlink="folHlink"/>
  <p:sldLayoutIdLst>
    <p:sldLayoutId id="2147483699" r:id="rId1"/>
    <p:sldLayoutId id="2147483698" r:id="rId2"/>
    <p:sldLayoutId id="2147483700" r:id="rId3"/>
    <p:sldLayoutId id="2147483701" r:id="rId4"/>
    <p:sldLayoutId id="2147483702" r:id="rId5"/>
  </p:sldLayoutIdLst>
  <p:hf sldNum="0" hdr="0" dt="0"/>
  <p:txStyles>
    <p:titleStyle>
      <a:lvl1pPr algn="l" defTabSz="914400" rtl="0" eaLnBrk="1" latinLnBrk="0" hangingPunct="1">
        <a:lnSpc>
          <a:spcPct val="90000"/>
        </a:lnSpc>
        <a:spcBef>
          <a:spcPct val="0"/>
        </a:spcBef>
        <a:buNone/>
        <a:defRPr sz="3500" b="1" kern="1200">
          <a:solidFill>
            <a:srgbClr val="2A2A3E"/>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90000"/>
        </a:lnSpc>
        <a:spcBef>
          <a:spcPts val="1600"/>
        </a:spcBef>
        <a:spcAft>
          <a:spcPts val="500"/>
        </a:spcAft>
        <a:buFont typeface="Arial" panose="020B0604020202020204" pitchFamily="34" charset="0"/>
        <a:buNone/>
        <a:defRPr sz="2100" b="1" kern="1200">
          <a:solidFill>
            <a:srgbClr val="26567F"/>
          </a:solidFill>
          <a:latin typeface="Arial" panose="020B0604020202020204" pitchFamily="34" charset="0"/>
          <a:ea typeface="+mn-ea"/>
          <a:cs typeface="Arial" panose="020B0604020202020204" pitchFamily="34" charset="0"/>
        </a:defRPr>
      </a:lvl1pPr>
      <a:lvl2pPr marL="0" indent="0" algn="l" defTabSz="914400" rtl="0" eaLnBrk="1" latinLnBrk="0" hangingPunct="1">
        <a:lnSpc>
          <a:spcPct val="90000"/>
        </a:lnSpc>
        <a:spcBef>
          <a:spcPts val="500"/>
        </a:spcBef>
        <a:spcAft>
          <a:spcPts val="700"/>
        </a:spcAft>
        <a:buClr>
          <a:srgbClr val="26567F"/>
        </a:buClr>
        <a:buFont typeface="Arial" panose="020B0604020202020204" pitchFamily="34" charset="0"/>
        <a:buNone/>
        <a:defRPr sz="2000" kern="1200">
          <a:solidFill>
            <a:schemeClr val="tx1"/>
          </a:solidFill>
          <a:latin typeface="+mn-lt"/>
          <a:ea typeface="+mn-ea"/>
          <a:cs typeface="+mn-cs"/>
        </a:defRPr>
      </a:lvl2pPr>
      <a:lvl3pPr marL="684000" indent="-34290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2000" kern="1200">
          <a:solidFill>
            <a:schemeClr val="tx1"/>
          </a:solidFill>
          <a:latin typeface="+mn-lt"/>
          <a:ea typeface="+mn-ea"/>
          <a:cs typeface="+mn-cs"/>
        </a:defRPr>
      </a:lvl3pPr>
      <a:lvl4pPr marL="0" indent="0" algn="l" defTabSz="914400" rtl="0" eaLnBrk="1" latinLnBrk="0" hangingPunct="1">
        <a:lnSpc>
          <a:spcPct val="90000"/>
        </a:lnSpc>
        <a:spcBef>
          <a:spcPts val="1600"/>
        </a:spcBef>
        <a:spcAft>
          <a:spcPts val="500"/>
        </a:spcAft>
        <a:buClr>
          <a:srgbClr val="E8731B"/>
        </a:buClr>
        <a:buFont typeface="Arial" panose="020B0604020202020204" pitchFamily="34" charset="0"/>
        <a:buNone/>
        <a:defRPr sz="1700" b="1" kern="1200">
          <a:solidFill>
            <a:srgbClr val="E8731B"/>
          </a:solidFill>
          <a:latin typeface="Arial" panose="020B0604020202020204" pitchFamily="34" charset="0"/>
          <a:ea typeface="+mn-ea"/>
          <a:cs typeface="Arial" panose="020B0604020202020204" pitchFamily="34" charset="0"/>
        </a:defRPr>
      </a:lvl4pPr>
      <a:lvl5pPr marL="0" indent="0" algn="l" defTabSz="914400" rtl="0" eaLnBrk="1" latinLnBrk="0" hangingPunct="1">
        <a:lnSpc>
          <a:spcPct val="90000"/>
        </a:lnSpc>
        <a:spcBef>
          <a:spcPts val="500"/>
        </a:spcBef>
        <a:spcAft>
          <a:spcPts val="500"/>
        </a:spcAft>
        <a:buClr>
          <a:srgbClr val="26567F"/>
        </a:buClr>
        <a:buFont typeface="Arial" panose="020B0604020202020204" pitchFamily="34" charset="0"/>
        <a:buNone/>
        <a:defRPr sz="1600" kern="1200">
          <a:solidFill>
            <a:schemeClr val="tx1"/>
          </a:solidFill>
          <a:latin typeface="+mn-lt"/>
          <a:ea typeface="+mn-ea"/>
          <a:cs typeface="+mn-cs"/>
        </a:defRPr>
      </a:lvl5pPr>
      <a:lvl6pPr marL="627750" indent="-28575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9">
          <p15:clr>
            <a:srgbClr val="F26B43"/>
          </p15:clr>
        </p15:guide>
        <p15:guide id="2" pos="7151">
          <p15:clr>
            <a:srgbClr val="F26B43"/>
          </p15:clr>
        </p15:guide>
        <p15:guide id="3" orient="horz" pos="504">
          <p15:clr>
            <a:srgbClr val="F26B43"/>
          </p15:clr>
        </p15:guide>
        <p15:guide id="5" orient="horz" pos="3566"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8221166-006E-FF40-908C-266E896197E8}"/>
              </a:ext>
            </a:extLst>
          </p:cNvPr>
          <p:cNvPicPr>
            <a:picLocks noChangeAspect="1"/>
          </p:cNvPicPr>
          <p:nvPr userDrawn="1"/>
        </p:nvPicPr>
        <p:blipFill>
          <a:blip r:embed="rId4" cstate="print">
            <a:extLst>
              <a:ext uri="{28A0092B-C50C-407E-A947-70E740481C1C}">
                <a14:useLocalDpi xmlns:a14="http://schemas.microsoft.com/office/drawing/2010/main"/>
              </a:ext>
            </a:extLst>
          </a:blip>
          <a:srcRect/>
          <a:stretch/>
        </p:blipFill>
        <p:spPr>
          <a:xfrm>
            <a:off x="10119360" y="0"/>
            <a:ext cx="2072640" cy="6858000"/>
          </a:xfrm>
          <a:prstGeom prst="rect">
            <a:avLst/>
          </a:prstGeom>
        </p:spPr>
      </p:pic>
      <p:sp>
        <p:nvSpPr>
          <p:cNvPr id="3" name="Text Placeholder 2">
            <a:extLst>
              <a:ext uri="{FF2B5EF4-FFF2-40B4-BE49-F238E27FC236}">
                <a16:creationId xmlns:a16="http://schemas.microsoft.com/office/drawing/2014/main" id="{9049A781-C742-4C4B-AA29-F006ED6A26DF}"/>
              </a:ext>
            </a:extLst>
          </p:cNvPr>
          <p:cNvSpPr>
            <a:spLocks noGrp="1"/>
          </p:cNvSpPr>
          <p:nvPr>
            <p:ph type="body" idx="1"/>
          </p:nvPr>
        </p:nvSpPr>
        <p:spPr>
          <a:xfrm>
            <a:off x="839788" y="1825625"/>
            <a:ext cx="8496300" cy="4232275"/>
          </a:xfrm>
          <a:prstGeom prst="rect">
            <a:avLst/>
          </a:prstGeom>
        </p:spPr>
        <p:txBody>
          <a:bodyPr vert="horz" lIns="91440" tIns="45720" rIns="91440" bIns="45720" rtlCol="0">
            <a:normAutofit/>
          </a:bodyPr>
          <a:lstStyle/>
          <a:p>
            <a:pPr lvl="0"/>
            <a:r>
              <a:rPr lang="en-GB" dirty="0"/>
              <a:t>Click to edit Master text styles – heading 2</a:t>
            </a:r>
          </a:p>
          <a:p>
            <a:pPr lvl="1"/>
            <a:r>
              <a:rPr lang="en-GB" dirty="0"/>
              <a:t>Second level – body</a:t>
            </a:r>
          </a:p>
          <a:p>
            <a:pPr lvl="2"/>
            <a:r>
              <a:rPr lang="en-GB" dirty="0"/>
              <a:t>Third level – indented body</a:t>
            </a:r>
          </a:p>
          <a:p>
            <a:pPr lvl="3"/>
            <a:r>
              <a:rPr lang="en-GB" dirty="0"/>
              <a:t>Fourth level – heading 3</a:t>
            </a:r>
          </a:p>
          <a:p>
            <a:pPr lvl="4"/>
            <a:r>
              <a:rPr lang="en-GB" dirty="0"/>
              <a:t>Fifth level – small body</a:t>
            </a:r>
          </a:p>
          <a:p>
            <a:pPr lvl="5"/>
            <a:r>
              <a:rPr lang="en-GB" dirty="0"/>
              <a:t>Sixth level</a:t>
            </a:r>
          </a:p>
        </p:txBody>
      </p:sp>
      <p:sp>
        <p:nvSpPr>
          <p:cNvPr id="7" name="Title Placeholder 1">
            <a:extLst>
              <a:ext uri="{FF2B5EF4-FFF2-40B4-BE49-F238E27FC236}">
                <a16:creationId xmlns:a16="http://schemas.microsoft.com/office/drawing/2014/main" id="{ED4A81BB-C585-FF41-9208-5F8241E1491B}"/>
              </a:ext>
            </a:extLst>
          </p:cNvPr>
          <p:cNvSpPr>
            <a:spLocks noGrp="1"/>
          </p:cNvSpPr>
          <p:nvPr>
            <p:ph type="title"/>
          </p:nvPr>
        </p:nvSpPr>
        <p:spPr>
          <a:xfrm>
            <a:off x="839788" y="452882"/>
            <a:ext cx="8496300" cy="1096413"/>
          </a:xfrm>
          <a:prstGeom prst="rect">
            <a:avLst/>
          </a:prstGeom>
        </p:spPr>
        <p:txBody>
          <a:bodyPr vert="horz" lIns="91440" tIns="45720" rIns="91440" bIns="45720" rtlCol="0" anchor="ctr">
            <a:normAutofit/>
          </a:bodyPr>
          <a:lstStyle/>
          <a:p>
            <a:r>
              <a:rPr lang="en-GB" dirty="0"/>
              <a:t>Click to edit Master title </a:t>
            </a:r>
            <a:endParaRPr lang="en-US" dirty="0"/>
          </a:p>
        </p:txBody>
      </p:sp>
      <p:pic>
        <p:nvPicPr>
          <p:cNvPr id="8" name="Picture 7">
            <a:extLst>
              <a:ext uri="{FF2B5EF4-FFF2-40B4-BE49-F238E27FC236}">
                <a16:creationId xmlns:a16="http://schemas.microsoft.com/office/drawing/2014/main" id="{D530F86F-7C0B-C240-98D4-BF10DE3DB8F5}"/>
              </a:ext>
            </a:extLst>
          </p:cNvPr>
          <p:cNvPicPr>
            <a:picLocks noChangeAspect="1"/>
          </p:cNvPicPr>
          <p:nvPr userDrawn="1"/>
        </p:nvPicPr>
        <p:blipFill>
          <a:blip r:embed="rId5" cstate="print">
            <a:extLst>
              <a:ext uri="{28A0092B-C50C-407E-A947-70E740481C1C}">
                <a14:useLocalDpi xmlns:a14="http://schemas.microsoft.com/office/drawing/2010/main"/>
              </a:ext>
            </a:extLst>
          </a:blip>
          <a:srcRect/>
          <a:stretch/>
        </p:blipFill>
        <p:spPr>
          <a:xfrm>
            <a:off x="10408252" y="6336196"/>
            <a:ext cx="1516628" cy="328602"/>
          </a:xfrm>
          <a:prstGeom prst="rect">
            <a:avLst/>
          </a:prstGeom>
        </p:spPr>
      </p:pic>
    </p:spTree>
    <p:extLst>
      <p:ext uri="{BB962C8B-B14F-4D97-AF65-F5344CB8AC3E}">
        <p14:creationId xmlns:p14="http://schemas.microsoft.com/office/powerpoint/2010/main" val="4249467755"/>
      </p:ext>
    </p:extLst>
  </p:cSld>
  <p:clrMap bg1="lt1" tx1="dk1" bg2="lt2" tx2="dk2" accent1="accent1" accent2="accent2" accent3="accent3" accent4="accent4" accent5="accent5" accent6="accent6" hlink="hlink" folHlink="folHlink"/>
  <p:sldLayoutIdLst>
    <p:sldLayoutId id="2147483691" r:id="rId1"/>
    <p:sldLayoutId id="2147483692" r:id="rId2"/>
  </p:sldLayoutIdLst>
  <p:hf sldNum="0" hdr="0" dt="0"/>
  <p:txStyles>
    <p:titleStyle>
      <a:lvl1pPr algn="l" defTabSz="914400" rtl="0" eaLnBrk="1" latinLnBrk="0" hangingPunct="1">
        <a:lnSpc>
          <a:spcPct val="90000"/>
        </a:lnSpc>
        <a:spcBef>
          <a:spcPct val="0"/>
        </a:spcBef>
        <a:buNone/>
        <a:defRPr sz="3500" b="1" kern="1200">
          <a:solidFill>
            <a:srgbClr val="2A2A3E"/>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90000"/>
        </a:lnSpc>
        <a:spcBef>
          <a:spcPts val="1600"/>
        </a:spcBef>
        <a:spcAft>
          <a:spcPts val="500"/>
        </a:spcAft>
        <a:buFont typeface="Arial" panose="020B0604020202020204" pitchFamily="34" charset="0"/>
        <a:buNone/>
        <a:defRPr sz="2100" b="1" kern="1200">
          <a:solidFill>
            <a:srgbClr val="26567F"/>
          </a:solidFill>
          <a:latin typeface="Arial" panose="020B0604020202020204" pitchFamily="34" charset="0"/>
          <a:ea typeface="+mn-ea"/>
          <a:cs typeface="Arial" panose="020B0604020202020204" pitchFamily="34" charset="0"/>
        </a:defRPr>
      </a:lvl1pPr>
      <a:lvl2pPr marL="0" indent="0" algn="l" defTabSz="914400" rtl="0" eaLnBrk="1" latinLnBrk="0" hangingPunct="1">
        <a:lnSpc>
          <a:spcPct val="90000"/>
        </a:lnSpc>
        <a:spcBef>
          <a:spcPts val="500"/>
        </a:spcBef>
        <a:spcAft>
          <a:spcPts val="700"/>
        </a:spcAft>
        <a:buClr>
          <a:srgbClr val="26567F"/>
        </a:buClr>
        <a:buFont typeface="Arial" panose="020B0604020202020204" pitchFamily="34" charset="0"/>
        <a:buNone/>
        <a:defRPr sz="2000" kern="1200">
          <a:solidFill>
            <a:schemeClr val="tx1"/>
          </a:solidFill>
          <a:latin typeface="+mn-lt"/>
          <a:ea typeface="+mn-ea"/>
          <a:cs typeface="+mn-cs"/>
        </a:defRPr>
      </a:lvl2pPr>
      <a:lvl3pPr marL="684000" indent="-34290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2000" kern="1200">
          <a:solidFill>
            <a:schemeClr val="tx1"/>
          </a:solidFill>
          <a:latin typeface="+mn-lt"/>
          <a:ea typeface="+mn-ea"/>
          <a:cs typeface="+mn-cs"/>
        </a:defRPr>
      </a:lvl3pPr>
      <a:lvl4pPr marL="0" indent="0" algn="l" defTabSz="914400" rtl="0" eaLnBrk="1" latinLnBrk="0" hangingPunct="1">
        <a:lnSpc>
          <a:spcPct val="90000"/>
        </a:lnSpc>
        <a:spcBef>
          <a:spcPts val="1600"/>
        </a:spcBef>
        <a:spcAft>
          <a:spcPts val="500"/>
        </a:spcAft>
        <a:buClr>
          <a:srgbClr val="E8731B"/>
        </a:buClr>
        <a:buFont typeface="Arial" panose="020B0604020202020204" pitchFamily="34" charset="0"/>
        <a:buNone/>
        <a:defRPr sz="1700" b="1" kern="1200">
          <a:solidFill>
            <a:srgbClr val="E8731B"/>
          </a:solidFill>
          <a:latin typeface="Arial" panose="020B0604020202020204" pitchFamily="34" charset="0"/>
          <a:ea typeface="+mn-ea"/>
          <a:cs typeface="Arial" panose="020B0604020202020204" pitchFamily="34" charset="0"/>
        </a:defRPr>
      </a:lvl4pPr>
      <a:lvl5pPr marL="0" indent="0" algn="l" defTabSz="914400" rtl="0" eaLnBrk="1" latinLnBrk="0" hangingPunct="1">
        <a:lnSpc>
          <a:spcPct val="90000"/>
        </a:lnSpc>
        <a:spcBef>
          <a:spcPts val="500"/>
        </a:spcBef>
        <a:spcAft>
          <a:spcPts val="500"/>
        </a:spcAft>
        <a:buClr>
          <a:srgbClr val="26567F"/>
        </a:buClr>
        <a:buFont typeface="Arial" panose="020B0604020202020204" pitchFamily="34" charset="0"/>
        <a:buNone/>
        <a:defRPr sz="1600" kern="1200">
          <a:solidFill>
            <a:schemeClr val="tx1"/>
          </a:solidFill>
          <a:latin typeface="+mn-lt"/>
          <a:ea typeface="+mn-ea"/>
          <a:cs typeface="+mn-cs"/>
        </a:defRPr>
      </a:lvl5pPr>
      <a:lvl6pPr marL="627750" indent="-28575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9">
          <p15:clr>
            <a:srgbClr val="F26B43"/>
          </p15:clr>
        </p15:guide>
        <p15:guide id="2" pos="7151">
          <p15:clr>
            <a:srgbClr val="F26B43"/>
          </p15:clr>
        </p15:guide>
        <p15:guide id="3" orient="horz" pos="504">
          <p15:clr>
            <a:srgbClr val="F26B43"/>
          </p15:clr>
        </p15:guide>
        <p15:guide id="4" pos="5881">
          <p15:clr>
            <a:srgbClr val="F26B43"/>
          </p15:clr>
        </p15:guide>
        <p15:guide id="5" orient="horz" pos="3816">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8221166-006E-FF40-908C-266E896197E8}"/>
              </a:ext>
            </a:extLst>
          </p:cNvPr>
          <p:cNvPicPr>
            <a:picLocks noChangeAspect="1"/>
          </p:cNvPicPr>
          <p:nvPr userDrawn="1"/>
        </p:nvPicPr>
        <p:blipFill>
          <a:blip r:embed="rId4" cstate="print">
            <a:extLst>
              <a:ext uri="{28A0092B-C50C-407E-A947-70E740481C1C}">
                <a14:useLocalDpi xmlns:a14="http://schemas.microsoft.com/office/drawing/2010/main"/>
              </a:ext>
            </a:extLst>
          </a:blip>
          <a:srcRect/>
          <a:stretch/>
        </p:blipFill>
        <p:spPr>
          <a:xfrm>
            <a:off x="10119360" y="0"/>
            <a:ext cx="2072640" cy="6858000"/>
          </a:xfrm>
          <a:prstGeom prst="rect">
            <a:avLst/>
          </a:prstGeom>
        </p:spPr>
      </p:pic>
      <p:sp>
        <p:nvSpPr>
          <p:cNvPr id="3" name="Text Placeholder 2">
            <a:extLst>
              <a:ext uri="{FF2B5EF4-FFF2-40B4-BE49-F238E27FC236}">
                <a16:creationId xmlns:a16="http://schemas.microsoft.com/office/drawing/2014/main" id="{9049A781-C742-4C4B-AA29-F006ED6A26DF}"/>
              </a:ext>
            </a:extLst>
          </p:cNvPr>
          <p:cNvSpPr>
            <a:spLocks noGrp="1"/>
          </p:cNvSpPr>
          <p:nvPr>
            <p:ph type="body" idx="1"/>
          </p:nvPr>
        </p:nvSpPr>
        <p:spPr>
          <a:xfrm>
            <a:off x="839788" y="1825625"/>
            <a:ext cx="8496300" cy="4232275"/>
          </a:xfrm>
          <a:prstGeom prst="rect">
            <a:avLst/>
          </a:prstGeom>
        </p:spPr>
        <p:txBody>
          <a:bodyPr vert="horz" lIns="91440" tIns="45720" rIns="91440" bIns="45720" rtlCol="0">
            <a:normAutofit/>
          </a:bodyPr>
          <a:lstStyle/>
          <a:p>
            <a:pPr lvl="0"/>
            <a:r>
              <a:rPr lang="en-GB" dirty="0"/>
              <a:t>Click to edit Master text styles – heading 2</a:t>
            </a:r>
          </a:p>
          <a:p>
            <a:pPr lvl="1"/>
            <a:r>
              <a:rPr lang="en-GB" dirty="0"/>
              <a:t>Second level – body</a:t>
            </a:r>
          </a:p>
          <a:p>
            <a:pPr lvl="2"/>
            <a:r>
              <a:rPr lang="en-GB" dirty="0"/>
              <a:t>Third level – indented body</a:t>
            </a:r>
          </a:p>
          <a:p>
            <a:pPr lvl="3"/>
            <a:r>
              <a:rPr lang="en-GB" dirty="0"/>
              <a:t>Fourth level – heading 3</a:t>
            </a:r>
          </a:p>
          <a:p>
            <a:pPr lvl="4"/>
            <a:r>
              <a:rPr lang="en-GB" dirty="0"/>
              <a:t>Fifth level – small body</a:t>
            </a:r>
          </a:p>
          <a:p>
            <a:pPr lvl="5"/>
            <a:r>
              <a:rPr lang="en-GB" dirty="0"/>
              <a:t>Sixth level</a:t>
            </a:r>
          </a:p>
        </p:txBody>
      </p:sp>
      <p:sp>
        <p:nvSpPr>
          <p:cNvPr id="7" name="Title Placeholder 1">
            <a:extLst>
              <a:ext uri="{FF2B5EF4-FFF2-40B4-BE49-F238E27FC236}">
                <a16:creationId xmlns:a16="http://schemas.microsoft.com/office/drawing/2014/main" id="{51DB5CF6-4D1D-0B46-859C-BE07E9DFB9E7}"/>
              </a:ext>
            </a:extLst>
          </p:cNvPr>
          <p:cNvSpPr>
            <a:spLocks noGrp="1"/>
          </p:cNvSpPr>
          <p:nvPr>
            <p:ph type="title"/>
          </p:nvPr>
        </p:nvSpPr>
        <p:spPr>
          <a:xfrm>
            <a:off x="839788" y="452882"/>
            <a:ext cx="8496300" cy="1096413"/>
          </a:xfrm>
          <a:prstGeom prst="rect">
            <a:avLst/>
          </a:prstGeom>
        </p:spPr>
        <p:txBody>
          <a:bodyPr vert="horz" lIns="91440" tIns="45720" rIns="91440" bIns="45720" rtlCol="0" anchor="ctr">
            <a:normAutofit/>
          </a:bodyPr>
          <a:lstStyle/>
          <a:p>
            <a:r>
              <a:rPr lang="en-GB" dirty="0"/>
              <a:t>Click to edit Master title </a:t>
            </a:r>
            <a:endParaRPr lang="en-US" dirty="0"/>
          </a:p>
        </p:txBody>
      </p:sp>
      <p:pic>
        <p:nvPicPr>
          <p:cNvPr id="8" name="Picture 7">
            <a:extLst>
              <a:ext uri="{FF2B5EF4-FFF2-40B4-BE49-F238E27FC236}">
                <a16:creationId xmlns:a16="http://schemas.microsoft.com/office/drawing/2014/main" id="{F4B87704-7DE7-7840-95EC-AB886F0E158D}"/>
              </a:ext>
            </a:extLst>
          </p:cNvPr>
          <p:cNvPicPr>
            <a:picLocks noChangeAspect="1"/>
          </p:cNvPicPr>
          <p:nvPr userDrawn="1"/>
        </p:nvPicPr>
        <p:blipFill>
          <a:blip r:embed="rId5" cstate="print">
            <a:extLst>
              <a:ext uri="{28A0092B-C50C-407E-A947-70E740481C1C}">
                <a14:useLocalDpi xmlns:a14="http://schemas.microsoft.com/office/drawing/2010/main"/>
              </a:ext>
            </a:extLst>
          </a:blip>
          <a:srcRect/>
          <a:stretch/>
        </p:blipFill>
        <p:spPr>
          <a:xfrm>
            <a:off x="10408252" y="6336196"/>
            <a:ext cx="1516628" cy="328602"/>
          </a:xfrm>
          <a:prstGeom prst="rect">
            <a:avLst/>
          </a:prstGeom>
        </p:spPr>
      </p:pic>
    </p:spTree>
    <p:extLst>
      <p:ext uri="{BB962C8B-B14F-4D97-AF65-F5344CB8AC3E}">
        <p14:creationId xmlns:p14="http://schemas.microsoft.com/office/powerpoint/2010/main" val="1526990224"/>
      </p:ext>
    </p:extLst>
  </p:cSld>
  <p:clrMap bg1="lt1" tx1="dk1" bg2="lt2" tx2="dk2" accent1="accent1" accent2="accent2" accent3="accent3" accent4="accent4" accent5="accent5" accent6="accent6" hlink="hlink" folHlink="folHlink"/>
  <p:sldLayoutIdLst>
    <p:sldLayoutId id="2147483694" r:id="rId1"/>
    <p:sldLayoutId id="2147483695" r:id="rId2"/>
  </p:sldLayoutIdLst>
  <p:hf sldNum="0" hdr="0" dt="0"/>
  <p:txStyles>
    <p:titleStyle>
      <a:lvl1pPr algn="l" defTabSz="914400" rtl="0" eaLnBrk="1" latinLnBrk="0" hangingPunct="1">
        <a:lnSpc>
          <a:spcPct val="90000"/>
        </a:lnSpc>
        <a:spcBef>
          <a:spcPct val="0"/>
        </a:spcBef>
        <a:buNone/>
        <a:defRPr sz="3500" b="1" kern="1200">
          <a:solidFill>
            <a:srgbClr val="2A2A3E"/>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90000"/>
        </a:lnSpc>
        <a:spcBef>
          <a:spcPts val="1600"/>
        </a:spcBef>
        <a:spcAft>
          <a:spcPts val="500"/>
        </a:spcAft>
        <a:buFont typeface="Arial" panose="020B0604020202020204" pitchFamily="34" charset="0"/>
        <a:buNone/>
        <a:defRPr sz="2100" b="1" kern="1200">
          <a:solidFill>
            <a:srgbClr val="26567F"/>
          </a:solidFill>
          <a:latin typeface="Arial" panose="020B0604020202020204" pitchFamily="34" charset="0"/>
          <a:ea typeface="+mn-ea"/>
          <a:cs typeface="Arial" panose="020B0604020202020204" pitchFamily="34" charset="0"/>
        </a:defRPr>
      </a:lvl1pPr>
      <a:lvl2pPr marL="0" indent="0" algn="l" defTabSz="914400" rtl="0" eaLnBrk="1" latinLnBrk="0" hangingPunct="1">
        <a:lnSpc>
          <a:spcPct val="90000"/>
        </a:lnSpc>
        <a:spcBef>
          <a:spcPts val="500"/>
        </a:spcBef>
        <a:spcAft>
          <a:spcPts val="700"/>
        </a:spcAft>
        <a:buClr>
          <a:srgbClr val="26567F"/>
        </a:buClr>
        <a:buFont typeface="Arial" panose="020B0604020202020204" pitchFamily="34" charset="0"/>
        <a:buNone/>
        <a:defRPr sz="2000" kern="1200">
          <a:solidFill>
            <a:schemeClr val="tx1"/>
          </a:solidFill>
          <a:latin typeface="+mn-lt"/>
          <a:ea typeface="+mn-ea"/>
          <a:cs typeface="+mn-cs"/>
        </a:defRPr>
      </a:lvl2pPr>
      <a:lvl3pPr marL="684000" indent="-34290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2000" kern="1200">
          <a:solidFill>
            <a:schemeClr val="tx1"/>
          </a:solidFill>
          <a:latin typeface="+mn-lt"/>
          <a:ea typeface="+mn-ea"/>
          <a:cs typeface="+mn-cs"/>
        </a:defRPr>
      </a:lvl3pPr>
      <a:lvl4pPr marL="0" indent="0" algn="l" defTabSz="914400" rtl="0" eaLnBrk="1" latinLnBrk="0" hangingPunct="1">
        <a:lnSpc>
          <a:spcPct val="90000"/>
        </a:lnSpc>
        <a:spcBef>
          <a:spcPts val="1600"/>
        </a:spcBef>
        <a:spcAft>
          <a:spcPts val="500"/>
        </a:spcAft>
        <a:buClr>
          <a:srgbClr val="E8731B"/>
        </a:buClr>
        <a:buFont typeface="Arial" panose="020B0604020202020204" pitchFamily="34" charset="0"/>
        <a:buNone/>
        <a:defRPr sz="1700" b="1" kern="1200">
          <a:solidFill>
            <a:srgbClr val="E8731B"/>
          </a:solidFill>
          <a:latin typeface="Arial" panose="020B0604020202020204" pitchFamily="34" charset="0"/>
          <a:ea typeface="+mn-ea"/>
          <a:cs typeface="Arial" panose="020B0604020202020204" pitchFamily="34" charset="0"/>
        </a:defRPr>
      </a:lvl4pPr>
      <a:lvl5pPr marL="0" indent="0" algn="l" defTabSz="914400" rtl="0" eaLnBrk="1" latinLnBrk="0" hangingPunct="1">
        <a:lnSpc>
          <a:spcPct val="90000"/>
        </a:lnSpc>
        <a:spcBef>
          <a:spcPts val="500"/>
        </a:spcBef>
        <a:spcAft>
          <a:spcPts val="500"/>
        </a:spcAft>
        <a:buClr>
          <a:srgbClr val="26567F"/>
        </a:buClr>
        <a:buFont typeface="Arial" panose="020B0604020202020204" pitchFamily="34" charset="0"/>
        <a:buNone/>
        <a:defRPr sz="1600" kern="1200">
          <a:solidFill>
            <a:schemeClr val="tx1"/>
          </a:solidFill>
          <a:latin typeface="+mn-lt"/>
          <a:ea typeface="+mn-ea"/>
          <a:cs typeface="+mn-cs"/>
        </a:defRPr>
      </a:lvl5pPr>
      <a:lvl6pPr marL="627750" indent="-28575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9">
          <p15:clr>
            <a:srgbClr val="F26B43"/>
          </p15:clr>
        </p15:guide>
        <p15:guide id="2" pos="7151">
          <p15:clr>
            <a:srgbClr val="F26B43"/>
          </p15:clr>
        </p15:guide>
        <p15:guide id="3" orient="horz" pos="504">
          <p15:clr>
            <a:srgbClr val="F26B43"/>
          </p15:clr>
        </p15:guide>
        <p15:guide id="4" pos="5881">
          <p15:clr>
            <a:srgbClr val="F26B43"/>
          </p15:clr>
        </p15:guide>
        <p15:guide id="5" orient="horz" pos="381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1.pn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5EE39C9-E38B-CF43-A526-545EF2442228}"/>
              </a:ext>
            </a:extLst>
          </p:cNvPr>
          <p:cNvSpPr>
            <a:spLocks noGrp="1"/>
          </p:cNvSpPr>
          <p:nvPr>
            <p:ph type="body" sz="quarter" idx="12"/>
          </p:nvPr>
        </p:nvSpPr>
        <p:spPr/>
        <p:txBody>
          <a:bodyPr/>
          <a:lstStyle/>
          <a:p>
            <a:r>
              <a:rPr lang="en-NZ" dirty="0"/>
              <a:t>Joel </a:t>
            </a:r>
            <a:r>
              <a:rPr lang="en-NZ" dirty="0" err="1"/>
              <a:t>Bancolita</a:t>
            </a:r>
            <a:r>
              <a:rPr lang="en-NZ" dirty="0"/>
              <a:t>, Social Wellbeing Agency</a:t>
            </a:r>
            <a:endParaRPr lang="en-US" dirty="0"/>
          </a:p>
        </p:txBody>
      </p:sp>
      <p:sp>
        <p:nvSpPr>
          <p:cNvPr id="5" name="Text Placeholder 4">
            <a:extLst>
              <a:ext uri="{FF2B5EF4-FFF2-40B4-BE49-F238E27FC236}">
                <a16:creationId xmlns:a16="http://schemas.microsoft.com/office/drawing/2014/main" id="{AC346E4F-13B1-F347-A30A-448353690BBB}"/>
              </a:ext>
            </a:extLst>
          </p:cNvPr>
          <p:cNvSpPr>
            <a:spLocks noGrp="1"/>
          </p:cNvSpPr>
          <p:nvPr>
            <p:ph type="body" sz="quarter" idx="13"/>
          </p:nvPr>
        </p:nvSpPr>
        <p:spPr>
          <a:xfrm>
            <a:off x="752700" y="1062983"/>
            <a:ext cx="10001025" cy="1268325"/>
          </a:xfrm>
        </p:spPr>
        <p:txBody>
          <a:bodyPr/>
          <a:lstStyle/>
          <a:p>
            <a:r>
              <a:rPr lang="en-NZ" dirty="0"/>
              <a:t>Exploratory Drivers of Transition as Applied on Workforce Modelling</a:t>
            </a:r>
            <a:endParaRPr lang="en-US" dirty="0"/>
          </a:p>
        </p:txBody>
      </p:sp>
      <p:sp>
        <p:nvSpPr>
          <p:cNvPr id="6" name="Text Placeholder 5">
            <a:extLst>
              <a:ext uri="{FF2B5EF4-FFF2-40B4-BE49-F238E27FC236}">
                <a16:creationId xmlns:a16="http://schemas.microsoft.com/office/drawing/2014/main" id="{1598316B-C43F-1848-9E3D-8220131BC33B}"/>
              </a:ext>
            </a:extLst>
          </p:cNvPr>
          <p:cNvSpPr>
            <a:spLocks noGrp="1"/>
          </p:cNvSpPr>
          <p:nvPr>
            <p:ph type="body" sz="quarter" idx="14"/>
          </p:nvPr>
        </p:nvSpPr>
        <p:spPr/>
        <p:txBody>
          <a:bodyPr/>
          <a:lstStyle/>
          <a:p>
            <a:r>
              <a:rPr lang="en-US" dirty="0"/>
              <a:t>Innovations in Applied Data Symposium</a:t>
            </a:r>
          </a:p>
        </p:txBody>
      </p:sp>
      <p:sp>
        <p:nvSpPr>
          <p:cNvPr id="7" name="Text Placeholder 5">
            <a:extLst>
              <a:ext uri="{FF2B5EF4-FFF2-40B4-BE49-F238E27FC236}">
                <a16:creationId xmlns:a16="http://schemas.microsoft.com/office/drawing/2014/main" id="{4EB62AB7-577D-4385-8D1E-65F68321C604}"/>
              </a:ext>
            </a:extLst>
          </p:cNvPr>
          <p:cNvSpPr txBox="1">
            <a:spLocks/>
          </p:cNvSpPr>
          <p:nvPr/>
        </p:nvSpPr>
        <p:spPr>
          <a:xfrm>
            <a:off x="752700" y="4240808"/>
            <a:ext cx="7904458" cy="238382"/>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600"/>
              </a:spcBef>
              <a:spcAft>
                <a:spcPts val="500"/>
              </a:spcAft>
              <a:buFont typeface="Arial" panose="020B0604020202020204" pitchFamily="34" charset="0"/>
              <a:buNone/>
              <a:defRPr sz="1187" b="0" i="0" kern="1200">
                <a:solidFill>
                  <a:schemeClr val="bg1"/>
                </a:solidFill>
                <a:latin typeface="Calibri" panose="020F0502020204030204" pitchFamily="34" charset="0"/>
                <a:ea typeface="+mn-ea"/>
                <a:cs typeface="Calibri" panose="020F0502020204030204" pitchFamily="34" charset="0"/>
              </a:defRPr>
            </a:lvl1pPr>
            <a:lvl2pPr marL="0" marR="0" indent="0" algn="l" defTabSz="914400" rtl="0" eaLnBrk="1" fontAlgn="auto" latinLnBrk="0" hangingPunct="1">
              <a:lnSpc>
                <a:spcPct val="90000"/>
              </a:lnSpc>
              <a:spcBef>
                <a:spcPts val="500"/>
              </a:spcBef>
              <a:spcAft>
                <a:spcPts val="500"/>
              </a:spcAft>
              <a:buClr>
                <a:srgbClr val="26567F"/>
              </a:buClr>
              <a:buSzTx/>
              <a:buFont typeface="Arial" panose="020B0604020202020204" pitchFamily="34" charset="0"/>
              <a:buNone/>
              <a:tabLst/>
              <a:defRPr lang="en-AU" sz="2000" kern="1200" smtClean="0">
                <a:solidFill>
                  <a:schemeClr val="tx1"/>
                </a:solidFill>
                <a:effectLst/>
                <a:latin typeface="+mn-lt"/>
                <a:ea typeface="+mn-ea"/>
                <a:cs typeface="+mn-cs"/>
              </a:defRPr>
            </a:lvl2pPr>
            <a:lvl3pPr marL="684000" indent="-34290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2000" kern="1200">
                <a:solidFill>
                  <a:schemeClr val="tx1"/>
                </a:solidFill>
                <a:latin typeface="+mn-lt"/>
                <a:ea typeface="+mn-ea"/>
                <a:cs typeface="+mn-cs"/>
              </a:defRPr>
            </a:lvl3pPr>
            <a:lvl4pPr marL="0" indent="0" algn="l" defTabSz="914400" rtl="0" eaLnBrk="1" latinLnBrk="0" hangingPunct="1">
              <a:lnSpc>
                <a:spcPct val="90000"/>
              </a:lnSpc>
              <a:spcBef>
                <a:spcPts val="1600"/>
              </a:spcBef>
              <a:spcAft>
                <a:spcPts val="500"/>
              </a:spcAft>
              <a:buClr>
                <a:srgbClr val="E8731B"/>
              </a:buClr>
              <a:buFont typeface="Arial" panose="020B0604020202020204" pitchFamily="34" charset="0"/>
              <a:buNone/>
              <a:defRPr sz="1700" b="1" kern="1200">
                <a:solidFill>
                  <a:srgbClr val="E8731B"/>
                </a:solidFill>
                <a:latin typeface="Arial" panose="020B0604020202020204" pitchFamily="34" charset="0"/>
                <a:ea typeface="+mn-ea"/>
                <a:cs typeface="Arial" panose="020B0604020202020204" pitchFamily="34" charset="0"/>
              </a:defRPr>
            </a:lvl4pPr>
            <a:lvl5pPr marL="0" indent="0" algn="l" defTabSz="914400" rtl="0" eaLnBrk="1" latinLnBrk="0" hangingPunct="1">
              <a:lnSpc>
                <a:spcPct val="90000"/>
              </a:lnSpc>
              <a:spcBef>
                <a:spcPts val="500"/>
              </a:spcBef>
              <a:spcAft>
                <a:spcPts val="500"/>
              </a:spcAft>
              <a:buClr>
                <a:srgbClr val="26567F"/>
              </a:buClr>
              <a:buFont typeface="Arial" panose="020B0604020202020204" pitchFamily="34" charset="0"/>
              <a:buNone/>
              <a:defRPr sz="1600" kern="1200">
                <a:solidFill>
                  <a:schemeClr val="tx1"/>
                </a:solidFill>
                <a:latin typeface="+mn-lt"/>
                <a:ea typeface="+mn-ea"/>
                <a:cs typeface="+mn-cs"/>
              </a:defRPr>
            </a:lvl5pPr>
            <a:lvl6pPr marL="627750" indent="-28575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3 June 2021, </a:t>
            </a:r>
            <a:r>
              <a:rPr lang="en-US" dirty="0" err="1"/>
              <a:t>Te</a:t>
            </a:r>
            <a:r>
              <a:rPr lang="en-US" dirty="0"/>
              <a:t> Papa</a:t>
            </a:r>
          </a:p>
        </p:txBody>
      </p:sp>
    </p:spTree>
    <p:extLst>
      <p:ext uri="{BB962C8B-B14F-4D97-AF65-F5344CB8AC3E}">
        <p14:creationId xmlns:p14="http://schemas.microsoft.com/office/powerpoint/2010/main" val="3569487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3">
            <a:extLst>
              <a:ext uri="{FF2B5EF4-FFF2-40B4-BE49-F238E27FC236}">
                <a16:creationId xmlns:a16="http://schemas.microsoft.com/office/drawing/2014/main" id="{CDFF55E2-4824-4321-8C72-C575EE6D5D81}"/>
              </a:ext>
            </a:extLst>
          </p:cNvPr>
          <p:cNvPicPr>
            <a:picLocks noChangeAspect="1"/>
          </p:cNvPicPr>
          <p:nvPr/>
        </p:nvPicPr>
        <p:blipFill rotWithShape="1">
          <a:blip r:embed="rId3"/>
          <a:srcRect t="8362"/>
          <a:stretch/>
        </p:blipFill>
        <p:spPr>
          <a:xfrm>
            <a:off x="1305706" y="560024"/>
            <a:ext cx="7970399" cy="6337519"/>
          </a:xfrm>
          <a:prstGeom prst="rect">
            <a:avLst/>
          </a:prstGeom>
        </p:spPr>
      </p:pic>
      <p:graphicFrame>
        <p:nvGraphicFramePr>
          <p:cNvPr id="4" name="Content Placeholder 3">
            <a:extLst>
              <a:ext uri="{FF2B5EF4-FFF2-40B4-BE49-F238E27FC236}">
                <a16:creationId xmlns:a16="http://schemas.microsoft.com/office/drawing/2014/main" id="{7B2802B8-45E5-4234-90E9-70202F237ACC}"/>
              </a:ext>
            </a:extLst>
          </p:cNvPr>
          <p:cNvGraphicFramePr>
            <a:graphicFrameLocks noGrp="1"/>
          </p:cNvGraphicFramePr>
          <p:nvPr>
            <p:ph idx="1"/>
            <p:extLst>
              <p:ext uri="{D42A27DB-BD31-4B8C-83A1-F6EECF244321}">
                <p14:modId xmlns:p14="http://schemas.microsoft.com/office/powerpoint/2010/main" val="3671936879"/>
              </p:ext>
            </p:extLst>
          </p:nvPr>
        </p:nvGraphicFramePr>
        <p:xfrm>
          <a:off x="-2054267" y="-212943"/>
          <a:ext cx="14246268" cy="747284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1" name="Callout: Right Arrow 10">
            <a:extLst>
              <a:ext uri="{FF2B5EF4-FFF2-40B4-BE49-F238E27FC236}">
                <a16:creationId xmlns:a16="http://schemas.microsoft.com/office/drawing/2014/main" id="{DFA47DFF-F8CE-47B8-93FF-1E070BDE32B8}"/>
              </a:ext>
            </a:extLst>
          </p:cNvPr>
          <p:cNvSpPr/>
          <p:nvPr/>
        </p:nvSpPr>
        <p:spPr>
          <a:xfrm>
            <a:off x="25052" y="4299470"/>
            <a:ext cx="2229633" cy="1998506"/>
          </a:xfrm>
          <a:prstGeom prst="rightArrowCallout">
            <a:avLst>
              <a:gd name="adj1" fmla="val 25000"/>
              <a:gd name="adj2" fmla="val 17617"/>
              <a:gd name="adj3" fmla="val 25000"/>
              <a:gd name="adj4" fmla="val 64977"/>
            </a:avLst>
          </a:prstGeom>
          <a:solidFill>
            <a:schemeClr val="tx2"/>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n-NZ" dirty="0">
                <a:solidFill>
                  <a:srgbClr val="FFFFFF"/>
                </a:solidFill>
                <a:ea typeface="Times New Roman" panose="02020603050405020304" pitchFamily="18" charset="0"/>
                <a:cs typeface="Times New Roman" panose="02020603050405020304" pitchFamily="18" charset="0"/>
              </a:rPr>
              <a:t>Arrows represent transitions between various states for an individual</a:t>
            </a:r>
            <a:endParaRPr lang="en-NZ" dirty="0"/>
          </a:p>
        </p:txBody>
      </p:sp>
      <p:sp>
        <p:nvSpPr>
          <p:cNvPr id="3" name="Title 2">
            <a:extLst>
              <a:ext uri="{FF2B5EF4-FFF2-40B4-BE49-F238E27FC236}">
                <a16:creationId xmlns:a16="http://schemas.microsoft.com/office/drawing/2014/main" id="{7C907B94-FB7A-42F8-98BA-AF455B8062F0}"/>
              </a:ext>
            </a:extLst>
          </p:cNvPr>
          <p:cNvSpPr>
            <a:spLocks noGrp="1"/>
          </p:cNvSpPr>
          <p:nvPr>
            <p:ph type="title"/>
          </p:nvPr>
        </p:nvSpPr>
        <p:spPr>
          <a:xfrm>
            <a:off x="14452" y="39095"/>
            <a:ext cx="4920804" cy="1096413"/>
          </a:xfrm>
        </p:spPr>
        <p:txBody>
          <a:bodyPr/>
          <a:lstStyle/>
          <a:p>
            <a:r>
              <a:rPr lang="en-NZ" dirty="0"/>
              <a:t>Draft transition analysis framework</a:t>
            </a:r>
          </a:p>
        </p:txBody>
      </p:sp>
      <p:sp>
        <p:nvSpPr>
          <p:cNvPr id="9" name="TextBox 7">
            <a:extLst>
              <a:ext uri="{FF2B5EF4-FFF2-40B4-BE49-F238E27FC236}">
                <a16:creationId xmlns:a16="http://schemas.microsoft.com/office/drawing/2014/main" id="{F223167D-DE5C-4B1D-A6F2-7BAA0F888B02}"/>
              </a:ext>
            </a:extLst>
          </p:cNvPr>
          <p:cNvSpPr txBox="1"/>
          <p:nvPr/>
        </p:nvSpPr>
        <p:spPr>
          <a:xfrm>
            <a:off x="6563638" y="47974"/>
            <a:ext cx="3469710" cy="1367467"/>
          </a:xfrm>
          <a:prstGeom prst="leftArrowCallout">
            <a:avLst>
              <a:gd name="adj1" fmla="val 13300"/>
              <a:gd name="adj2" fmla="val 15807"/>
              <a:gd name="adj3" fmla="val 24252"/>
              <a:gd name="adj4" fmla="val 76535"/>
            </a:avLst>
          </a:prstGeom>
          <a:solidFill>
            <a:schemeClr val="tx2"/>
          </a:solidFill>
          <a:ln>
            <a:solidFill>
              <a:srgbClr val="088D97"/>
            </a:solidFill>
          </a:ln>
        </p:spPr>
        <p:txBody>
          <a:bodyPr wrap="square" rtlCol="0">
            <a:noAutofit/>
          </a:bodyPr>
          <a:lstStyle/>
          <a:p>
            <a:pPr>
              <a:spcAft>
                <a:spcPts val="0"/>
              </a:spcAft>
            </a:pPr>
            <a:r>
              <a:rPr lang="en-NZ" sz="2000" kern="1200"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Aims to analyse transitions according to various characteristics e.g. qualification, age.</a:t>
            </a:r>
            <a:endParaRPr lang="en-NZ"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168029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252FECF-F00D-4ED5-96AC-23427D5EC35C}"/>
              </a:ext>
            </a:extLst>
          </p:cNvPr>
          <p:cNvSpPr txBox="1"/>
          <p:nvPr/>
        </p:nvSpPr>
        <p:spPr>
          <a:xfrm>
            <a:off x="9970718" y="-21106"/>
            <a:ext cx="2221282" cy="6924973"/>
          </a:xfrm>
          <a:prstGeom prst="rect">
            <a:avLst/>
          </a:prstGeom>
          <a:solidFill>
            <a:srgbClr val="088D97"/>
          </a:solidFill>
          <a:ln>
            <a:solidFill>
              <a:srgbClr val="088D97"/>
            </a:solidFill>
          </a:ln>
        </p:spPr>
        <p:txBody>
          <a:bodyPr wrap="square" rtlCol="0">
            <a:spAutoFit/>
          </a:bodyPr>
          <a:lstStyle/>
          <a:p>
            <a:r>
              <a:rPr lang="en-NZ" sz="1200" b="1" dirty="0">
                <a:solidFill>
                  <a:schemeClr val="bg1"/>
                </a:solidFill>
              </a:rPr>
              <a:t>IDI Disclaimer</a:t>
            </a:r>
          </a:p>
          <a:p>
            <a:endParaRPr lang="en-NZ" sz="1200" b="1" dirty="0">
              <a:solidFill>
                <a:schemeClr val="bg1"/>
              </a:solidFill>
            </a:endParaRPr>
          </a:p>
          <a:p>
            <a:r>
              <a:rPr lang="en-NZ" sz="1200" dirty="0">
                <a:solidFill>
                  <a:schemeClr val="bg1"/>
                </a:solidFill>
              </a:rPr>
              <a:t>These results are not official statistics. They have been created for research purposes from the [Integrated Data Infrastructure (IDI) and/or Longitudinal Business Database (LBD)] which [is/are] carefully managed by Stats NZ. For more information about the [IDI and/or LBD] please visit https://www.stats.govt.nz/integrated-data/.</a:t>
            </a:r>
          </a:p>
          <a:p>
            <a:endParaRPr lang="en-NZ" sz="1200" dirty="0">
              <a:solidFill>
                <a:schemeClr val="bg1"/>
              </a:solidFill>
            </a:endParaRPr>
          </a:p>
          <a:p>
            <a:r>
              <a:rPr lang="en-NZ" sz="1200" dirty="0">
                <a:solidFill>
                  <a:schemeClr val="bg1"/>
                </a:solidFill>
              </a:rPr>
              <a:t>Access to the data used in this study was provided by Stats NZ under conditions designed to give effect to the security and confidentiality provisions of the Statistics Act 1975. The results presented in this study are the work of the author, not Stats NZ or individual data suppliers.  </a:t>
            </a:r>
          </a:p>
          <a:p>
            <a:endParaRPr lang="en-NZ" sz="1200" dirty="0">
              <a:solidFill>
                <a:schemeClr val="bg1"/>
              </a:solidFill>
            </a:endParaRPr>
          </a:p>
          <a:p>
            <a:r>
              <a:rPr lang="en-NZ" sz="1200" dirty="0">
                <a:solidFill>
                  <a:schemeClr val="bg1"/>
                </a:solidFill>
              </a:rPr>
              <a:t>The results are based in part on tax data supplied by Inland Revenue to Stats NZ under the Tax Administration Act 1994 for statistical purposes. Any discussion of data limitations or weaknesses is in the context of using the IDI for statistical purposes, and is not related to the data’s ability to support Inland Revenue’s core operational requirements. </a:t>
            </a:r>
          </a:p>
        </p:txBody>
      </p:sp>
      <p:sp>
        <p:nvSpPr>
          <p:cNvPr id="2" name="Title 1">
            <a:extLst>
              <a:ext uri="{FF2B5EF4-FFF2-40B4-BE49-F238E27FC236}">
                <a16:creationId xmlns:a16="http://schemas.microsoft.com/office/drawing/2014/main" id="{BCE64462-CA8E-49F6-A9EF-00436871BF69}"/>
              </a:ext>
            </a:extLst>
          </p:cNvPr>
          <p:cNvSpPr>
            <a:spLocks noGrp="1"/>
          </p:cNvSpPr>
          <p:nvPr>
            <p:ph type="title"/>
          </p:nvPr>
        </p:nvSpPr>
        <p:spPr>
          <a:xfrm>
            <a:off x="140270" y="-21106"/>
            <a:ext cx="5747346" cy="930994"/>
          </a:xfrm>
        </p:spPr>
        <p:txBody>
          <a:bodyPr>
            <a:normAutofit fontScale="90000"/>
          </a:bodyPr>
          <a:lstStyle/>
          <a:p>
            <a:r>
              <a:rPr lang="en-NZ" sz="3200" dirty="0"/>
              <a:t>Some initial use cases results</a:t>
            </a:r>
            <a:br>
              <a:rPr lang="en-NZ" sz="3200" dirty="0"/>
            </a:br>
            <a:r>
              <a:rPr lang="en-NZ" sz="1800" dirty="0"/>
              <a:t>IR (left), </a:t>
            </a:r>
            <a:r>
              <a:rPr lang="en-NZ" sz="1800" dirty="0" err="1"/>
              <a:t>SoFIE</a:t>
            </a:r>
            <a:r>
              <a:rPr lang="en-NZ" sz="1800" dirty="0"/>
              <a:t> (right)</a:t>
            </a:r>
          </a:p>
        </p:txBody>
      </p:sp>
      <p:pic>
        <p:nvPicPr>
          <p:cNvPr id="9" name="Content Placeholder 18">
            <a:extLst>
              <a:ext uri="{FF2B5EF4-FFF2-40B4-BE49-F238E27FC236}">
                <a16:creationId xmlns:a16="http://schemas.microsoft.com/office/drawing/2014/main" id="{DA43F465-28AC-40F9-A673-C52C8201167C}"/>
              </a:ext>
            </a:extLst>
          </p:cNvPr>
          <p:cNvPicPr>
            <a:picLocks noChangeAspect="1"/>
          </p:cNvPicPr>
          <p:nvPr/>
        </p:nvPicPr>
        <p:blipFill rotWithShape="1">
          <a:blip r:embed="rId3"/>
          <a:srcRect l="876" t="2935" r="979" b="1738"/>
          <a:stretch/>
        </p:blipFill>
        <p:spPr>
          <a:xfrm>
            <a:off x="5860463" y="3516811"/>
            <a:ext cx="4055949" cy="3387056"/>
          </a:xfrm>
          <a:prstGeom prst="rect">
            <a:avLst/>
          </a:prstGeom>
        </p:spPr>
      </p:pic>
      <p:grpSp>
        <p:nvGrpSpPr>
          <p:cNvPr id="6" name="Group 5">
            <a:extLst>
              <a:ext uri="{FF2B5EF4-FFF2-40B4-BE49-F238E27FC236}">
                <a16:creationId xmlns:a16="http://schemas.microsoft.com/office/drawing/2014/main" id="{C8F762EC-431A-42B2-9271-24EC05B00DE5}"/>
              </a:ext>
            </a:extLst>
          </p:cNvPr>
          <p:cNvGrpSpPr/>
          <p:nvPr/>
        </p:nvGrpSpPr>
        <p:grpSpPr>
          <a:xfrm>
            <a:off x="6096000" y="20314"/>
            <a:ext cx="3820412" cy="3421066"/>
            <a:chOff x="2019736" y="2202405"/>
            <a:chExt cx="3911674" cy="3955878"/>
          </a:xfrm>
        </p:grpSpPr>
        <p:pic>
          <p:nvPicPr>
            <p:cNvPr id="8" name="Picture 7">
              <a:extLst>
                <a:ext uri="{FF2B5EF4-FFF2-40B4-BE49-F238E27FC236}">
                  <a16:creationId xmlns:a16="http://schemas.microsoft.com/office/drawing/2014/main" id="{EA435062-2B64-44EB-8207-72041012D415}"/>
                </a:ext>
              </a:extLst>
            </p:cNvPr>
            <p:cNvPicPr>
              <a:picLocks noChangeAspect="1"/>
            </p:cNvPicPr>
            <p:nvPr/>
          </p:nvPicPr>
          <p:blipFill rotWithShape="1">
            <a:blip r:embed="rId4"/>
            <a:srcRect l="540" t="12000" r="80747" b="20717"/>
            <a:stretch/>
          </p:blipFill>
          <p:spPr>
            <a:xfrm>
              <a:off x="2019736" y="2202405"/>
              <a:ext cx="3911674" cy="3955878"/>
            </a:xfrm>
            <a:prstGeom prst="rect">
              <a:avLst/>
            </a:prstGeom>
          </p:spPr>
        </p:pic>
        <p:pic>
          <p:nvPicPr>
            <p:cNvPr id="11" name="Picture 10">
              <a:extLst>
                <a:ext uri="{FF2B5EF4-FFF2-40B4-BE49-F238E27FC236}">
                  <a16:creationId xmlns:a16="http://schemas.microsoft.com/office/drawing/2014/main" id="{1C63B102-689B-4779-8EB2-E133FF5E8942}"/>
                </a:ext>
              </a:extLst>
            </p:cNvPr>
            <p:cNvPicPr>
              <a:picLocks noChangeAspect="1"/>
            </p:cNvPicPr>
            <p:nvPr/>
          </p:nvPicPr>
          <p:blipFill rotWithShape="1">
            <a:blip r:embed="rId4"/>
            <a:srcRect l="19242" t="39941" r="78525" b="50472"/>
            <a:stretch/>
          </p:blipFill>
          <p:spPr>
            <a:xfrm>
              <a:off x="5000320" y="2306387"/>
              <a:ext cx="765649" cy="924659"/>
            </a:xfrm>
            <a:prstGeom prst="rect">
              <a:avLst/>
            </a:prstGeom>
          </p:spPr>
        </p:pic>
      </p:grpSp>
      <p:grpSp>
        <p:nvGrpSpPr>
          <p:cNvPr id="12" name="Group 11">
            <a:extLst>
              <a:ext uri="{FF2B5EF4-FFF2-40B4-BE49-F238E27FC236}">
                <a16:creationId xmlns:a16="http://schemas.microsoft.com/office/drawing/2014/main" id="{A578E861-F023-471E-A6C9-80C9E03E43E6}"/>
              </a:ext>
            </a:extLst>
          </p:cNvPr>
          <p:cNvGrpSpPr/>
          <p:nvPr/>
        </p:nvGrpSpPr>
        <p:grpSpPr>
          <a:xfrm>
            <a:off x="717416" y="939452"/>
            <a:ext cx="4593054" cy="5918548"/>
            <a:chOff x="404832" y="777580"/>
            <a:chExt cx="4593054" cy="5918548"/>
          </a:xfrm>
        </p:grpSpPr>
        <p:pic>
          <p:nvPicPr>
            <p:cNvPr id="7" name="Picture 6">
              <a:extLst>
                <a:ext uri="{FF2B5EF4-FFF2-40B4-BE49-F238E27FC236}">
                  <a16:creationId xmlns:a16="http://schemas.microsoft.com/office/drawing/2014/main" id="{B06B6D68-B3A6-451C-80CA-BA238F10BA41}"/>
                </a:ext>
              </a:extLst>
            </p:cNvPr>
            <p:cNvPicPr>
              <a:picLocks noChangeAspect="1"/>
            </p:cNvPicPr>
            <p:nvPr/>
          </p:nvPicPr>
          <p:blipFill rotWithShape="1">
            <a:blip r:embed="rId5"/>
            <a:srcRect l="638" t="849" r="21768"/>
            <a:stretch/>
          </p:blipFill>
          <p:spPr>
            <a:xfrm>
              <a:off x="404832" y="777580"/>
              <a:ext cx="4593054" cy="5918548"/>
            </a:xfrm>
            <a:prstGeom prst="rect">
              <a:avLst/>
            </a:prstGeom>
          </p:spPr>
        </p:pic>
        <p:pic>
          <p:nvPicPr>
            <p:cNvPr id="14" name="Picture 13">
              <a:extLst>
                <a:ext uri="{FF2B5EF4-FFF2-40B4-BE49-F238E27FC236}">
                  <a16:creationId xmlns:a16="http://schemas.microsoft.com/office/drawing/2014/main" id="{25B4226F-3DC5-4BE1-BBF7-768FEE7123DE}"/>
                </a:ext>
              </a:extLst>
            </p:cNvPr>
            <p:cNvPicPr>
              <a:picLocks noChangeAspect="1"/>
            </p:cNvPicPr>
            <p:nvPr/>
          </p:nvPicPr>
          <p:blipFill rotWithShape="1">
            <a:blip r:embed="rId5"/>
            <a:srcRect l="78196" t="28707" b="29325"/>
            <a:stretch/>
          </p:blipFill>
          <p:spPr>
            <a:xfrm>
              <a:off x="3550882" y="1077238"/>
              <a:ext cx="1290673" cy="2505205"/>
            </a:xfrm>
            <a:prstGeom prst="rect">
              <a:avLst/>
            </a:prstGeom>
          </p:spPr>
        </p:pic>
      </p:grpSp>
    </p:spTree>
    <p:extLst>
      <p:ext uri="{BB962C8B-B14F-4D97-AF65-F5344CB8AC3E}">
        <p14:creationId xmlns:p14="http://schemas.microsoft.com/office/powerpoint/2010/main" val="39038161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772B96-7349-4523-8CAA-749FC60A94FE}"/>
              </a:ext>
            </a:extLst>
          </p:cNvPr>
          <p:cNvSpPr>
            <a:spLocks noGrp="1"/>
          </p:cNvSpPr>
          <p:nvPr>
            <p:ph type="title"/>
          </p:nvPr>
        </p:nvSpPr>
        <p:spPr>
          <a:xfrm>
            <a:off x="60922" y="0"/>
            <a:ext cx="6249945" cy="663879"/>
          </a:xfrm>
        </p:spPr>
        <p:txBody>
          <a:bodyPr>
            <a:normAutofit/>
          </a:bodyPr>
          <a:lstStyle/>
          <a:p>
            <a:r>
              <a:rPr lang="en-NZ" dirty="0"/>
              <a:t>Current Status</a:t>
            </a:r>
          </a:p>
        </p:txBody>
      </p:sp>
      <p:pic>
        <p:nvPicPr>
          <p:cNvPr id="7" name="Content Placeholder 6">
            <a:extLst>
              <a:ext uri="{FF2B5EF4-FFF2-40B4-BE49-F238E27FC236}">
                <a16:creationId xmlns:a16="http://schemas.microsoft.com/office/drawing/2014/main" id="{013D9C43-385B-45C5-9244-BE429CFAF466}"/>
              </a:ext>
            </a:extLst>
          </p:cNvPr>
          <p:cNvPicPr>
            <a:picLocks noGrp="1" noChangeAspect="1"/>
          </p:cNvPicPr>
          <p:nvPr>
            <p:ph idx="1"/>
          </p:nvPr>
        </p:nvPicPr>
        <p:blipFill rotWithShape="1">
          <a:blip r:embed="rId3"/>
          <a:srcRect t="2731" r="1932"/>
          <a:stretch/>
        </p:blipFill>
        <p:spPr>
          <a:xfrm>
            <a:off x="6926893" y="3018662"/>
            <a:ext cx="5265107" cy="3839337"/>
          </a:xfrm>
          <a:prstGeom prst="rect">
            <a:avLst/>
          </a:prstGeom>
        </p:spPr>
      </p:pic>
      <p:pic>
        <p:nvPicPr>
          <p:cNvPr id="8" name="Picture 7">
            <a:extLst>
              <a:ext uri="{FF2B5EF4-FFF2-40B4-BE49-F238E27FC236}">
                <a16:creationId xmlns:a16="http://schemas.microsoft.com/office/drawing/2014/main" id="{AEAF950C-19A4-4766-8B62-1C855B63FF6F}"/>
              </a:ext>
            </a:extLst>
          </p:cNvPr>
          <p:cNvPicPr>
            <a:picLocks noChangeAspect="1"/>
          </p:cNvPicPr>
          <p:nvPr/>
        </p:nvPicPr>
        <p:blipFill rotWithShape="1">
          <a:blip r:embed="rId4"/>
          <a:srcRect b="6230"/>
          <a:stretch/>
        </p:blipFill>
        <p:spPr>
          <a:xfrm>
            <a:off x="5812077" y="1"/>
            <a:ext cx="6379923" cy="3085048"/>
          </a:xfrm>
          <a:prstGeom prst="rect">
            <a:avLst/>
          </a:prstGeom>
        </p:spPr>
      </p:pic>
      <p:sp>
        <p:nvSpPr>
          <p:cNvPr id="9" name="Content Placeholder 1">
            <a:extLst>
              <a:ext uri="{FF2B5EF4-FFF2-40B4-BE49-F238E27FC236}">
                <a16:creationId xmlns:a16="http://schemas.microsoft.com/office/drawing/2014/main" id="{CAD2B73D-FA8C-462B-B9A1-97967D33866C}"/>
              </a:ext>
            </a:extLst>
          </p:cNvPr>
          <p:cNvSpPr txBox="1">
            <a:spLocks/>
          </p:cNvSpPr>
          <p:nvPr/>
        </p:nvSpPr>
        <p:spPr>
          <a:xfrm>
            <a:off x="60923" y="751562"/>
            <a:ext cx="6035078" cy="5523977"/>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1600"/>
              </a:spcBef>
              <a:spcAft>
                <a:spcPts val="500"/>
              </a:spcAft>
              <a:buFont typeface="Arial" panose="020B0604020202020204" pitchFamily="34" charset="0"/>
              <a:buNone/>
              <a:defRPr sz="2100" b="1" kern="1200">
                <a:solidFill>
                  <a:srgbClr val="26567F"/>
                </a:solidFill>
                <a:latin typeface="Arial" panose="020B0604020202020204" pitchFamily="34" charset="0"/>
                <a:ea typeface="+mn-ea"/>
                <a:cs typeface="Arial" panose="020B0604020202020204" pitchFamily="34" charset="0"/>
              </a:defRPr>
            </a:lvl1pPr>
            <a:lvl2pPr marL="0" marR="0" indent="0" algn="l" defTabSz="914400" rtl="0" eaLnBrk="1" fontAlgn="auto" latinLnBrk="0" hangingPunct="1">
              <a:lnSpc>
                <a:spcPct val="90000"/>
              </a:lnSpc>
              <a:spcBef>
                <a:spcPts val="500"/>
              </a:spcBef>
              <a:spcAft>
                <a:spcPts val="700"/>
              </a:spcAft>
              <a:buClr>
                <a:srgbClr val="26567F"/>
              </a:buClr>
              <a:buSzTx/>
              <a:buFont typeface="Arial" panose="020B0604020202020204" pitchFamily="34" charset="0"/>
              <a:buNone/>
              <a:tabLst/>
              <a:defRPr lang="en-AU" sz="2000" kern="1200">
                <a:solidFill>
                  <a:schemeClr val="tx1"/>
                </a:solidFill>
                <a:effectLst/>
                <a:latin typeface="+mn-lt"/>
                <a:ea typeface="+mn-ea"/>
                <a:cs typeface="+mn-cs"/>
              </a:defRPr>
            </a:lvl2pPr>
            <a:lvl3pPr marL="684000" indent="-34290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2000" kern="1200">
                <a:solidFill>
                  <a:schemeClr val="tx1"/>
                </a:solidFill>
                <a:latin typeface="+mn-lt"/>
                <a:ea typeface="+mn-ea"/>
                <a:cs typeface="+mn-cs"/>
              </a:defRPr>
            </a:lvl3pPr>
            <a:lvl4pPr marL="0" indent="0" algn="l" defTabSz="914400" rtl="0" eaLnBrk="1" latinLnBrk="0" hangingPunct="1">
              <a:lnSpc>
                <a:spcPct val="90000"/>
              </a:lnSpc>
              <a:spcBef>
                <a:spcPts val="1600"/>
              </a:spcBef>
              <a:spcAft>
                <a:spcPts val="500"/>
              </a:spcAft>
              <a:buClr>
                <a:srgbClr val="E8731B"/>
              </a:buClr>
              <a:buFont typeface="Arial" panose="020B0604020202020204" pitchFamily="34" charset="0"/>
              <a:buNone/>
              <a:defRPr sz="1700" b="1" kern="1200">
                <a:solidFill>
                  <a:srgbClr val="E8731B"/>
                </a:solidFill>
                <a:latin typeface="Arial" panose="020B0604020202020204" pitchFamily="34" charset="0"/>
                <a:ea typeface="+mn-ea"/>
                <a:cs typeface="Arial" panose="020B0604020202020204" pitchFamily="34" charset="0"/>
              </a:defRPr>
            </a:lvl4pPr>
            <a:lvl5pPr marL="0" indent="0" algn="l" defTabSz="914400" rtl="0" eaLnBrk="1" latinLnBrk="0" hangingPunct="1">
              <a:lnSpc>
                <a:spcPct val="90000"/>
              </a:lnSpc>
              <a:spcBef>
                <a:spcPts val="500"/>
              </a:spcBef>
              <a:spcAft>
                <a:spcPts val="500"/>
              </a:spcAft>
              <a:buClr>
                <a:srgbClr val="26567F"/>
              </a:buClr>
              <a:buFont typeface="Arial" panose="020B0604020202020204" pitchFamily="34" charset="0"/>
              <a:buNone/>
              <a:defRPr sz="1600" kern="1200">
                <a:solidFill>
                  <a:schemeClr val="tx1"/>
                </a:solidFill>
                <a:latin typeface="+mn-lt"/>
                <a:ea typeface="+mn-ea"/>
                <a:cs typeface="+mn-cs"/>
              </a:defRPr>
            </a:lvl5pPr>
            <a:lvl6pPr marL="627750" indent="-28575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NZ" sz="2400" dirty="0"/>
              <a:t>Ongoing prediction problem: </a:t>
            </a:r>
            <a:br>
              <a:rPr lang="en-NZ" sz="2400" dirty="0"/>
            </a:br>
            <a:r>
              <a:rPr lang="en-NZ" sz="2400" dirty="0"/>
              <a:t>missing values (i.e. occupation) over time</a:t>
            </a:r>
          </a:p>
          <a:p>
            <a:pPr lvl="1"/>
            <a:r>
              <a:rPr lang="en-NZ" sz="2300" b="1" dirty="0"/>
              <a:t>Approaches: </a:t>
            </a:r>
            <a:r>
              <a:rPr lang="en-NZ" sz="2300" dirty="0"/>
              <a:t>Linking data, Probabilistic, Machine learning </a:t>
            </a:r>
          </a:p>
          <a:p>
            <a:pPr lvl="1"/>
            <a:r>
              <a:rPr lang="en-NZ" sz="2300" dirty="0"/>
              <a:t>Tapping into Informatics partners expertise in predictive modelling </a:t>
            </a:r>
          </a:p>
          <a:p>
            <a:r>
              <a:rPr lang="en-NZ" sz="2400" dirty="0"/>
              <a:t>Challenges </a:t>
            </a:r>
          </a:p>
          <a:p>
            <a:pPr lvl="1"/>
            <a:r>
              <a:rPr lang="en-NZ" sz="2300" dirty="0"/>
              <a:t>Computational challenges </a:t>
            </a:r>
            <a:r>
              <a:rPr lang="en-NZ" sz="2300"/>
              <a:t>(environment), </a:t>
            </a:r>
            <a:r>
              <a:rPr lang="en-NZ" sz="2300" dirty="0"/>
              <a:t>Replicability, Usability</a:t>
            </a:r>
          </a:p>
          <a:p>
            <a:r>
              <a:rPr lang="en-NZ" sz="2400" dirty="0"/>
              <a:t>Use case: </a:t>
            </a:r>
            <a:r>
              <a:rPr lang="en-NZ" sz="2400" dirty="0" err="1"/>
              <a:t>Kaiawhina</a:t>
            </a:r>
            <a:r>
              <a:rPr lang="en-NZ" sz="2400" dirty="0"/>
              <a:t> collaboration with Ministry of Health (</a:t>
            </a:r>
            <a:r>
              <a:rPr lang="en-NZ" sz="2400" dirty="0" err="1"/>
              <a:t>MoH</a:t>
            </a:r>
            <a:r>
              <a:rPr lang="en-NZ" sz="2400" dirty="0"/>
              <a:t>) Workforce Directorate</a:t>
            </a:r>
          </a:p>
          <a:p>
            <a:pPr lvl="1"/>
            <a:r>
              <a:rPr lang="en-NZ" sz="2300" dirty="0"/>
              <a:t>They utilise our IDI expertise to replicate their workforce forecasting onto </a:t>
            </a:r>
            <a:r>
              <a:rPr lang="en-NZ" sz="2300" dirty="0" err="1"/>
              <a:t>Kaiawhina</a:t>
            </a:r>
            <a:endParaRPr lang="en-NZ" sz="2300" dirty="0"/>
          </a:p>
          <a:p>
            <a:pPr lvl="1"/>
            <a:r>
              <a:rPr lang="en-NZ" sz="2300" dirty="0"/>
              <a:t>We in turn use their subject matter expertise in understanding the workforce</a:t>
            </a:r>
          </a:p>
          <a:p>
            <a:pPr lvl="1"/>
            <a:endParaRPr lang="en-NZ" sz="2300" dirty="0"/>
          </a:p>
          <a:p>
            <a:pPr lvl="1"/>
            <a:endParaRPr lang="en-NZ" sz="2300" dirty="0"/>
          </a:p>
          <a:p>
            <a:pPr lvl="2"/>
            <a:endParaRPr lang="en-NZ" dirty="0"/>
          </a:p>
        </p:txBody>
      </p:sp>
      <p:sp>
        <p:nvSpPr>
          <p:cNvPr id="6" name="Content Placeholder 1">
            <a:extLst>
              <a:ext uri="{FF2B5EF4-FFF2-40B4-BE49-F238E27FC236}">
                <a16:creationId xmlns:a16="http://schemas.microsoft.com/office/drawing/2014/main" id="{2E4BC35A-FF94-43C9-829B-2FFDB8B9CEE5}"/>
              </a:ext>
            </a:extLst>
          </p:cNvPr>
          <p:cNvSpPr txBox="1">
            <a:spLocks/>
          </p:cNvSpPr>
          <p:nvPr/>
        </p:nvSpPr>
        <p:spPr>
          <a:xfrm>
            <a:off x="60922" y="6103709"/>
            <a:ext cx="6865971" cy="75428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600"/>
              </a:spcBef>
              <a:spcAft>
                <a:spcPts val="500"/>
              </a:spcAft>
              <a:buFont typeface="Arial" panose="020B0604020202020204" pitchFamily="34" charset="0"/>
              <a:buNone/>
              <a:defRPr sz="2100" b="1" kern="1200">
                <a:solidFill>
                  <a:srgbClr val="26567F"/>
                </a:solidFill>
                <a:latin typeface="Arial" panose="020B0604020202020204" pitchFamily="34" charset="0"/>
                <a:ea typeface="+mn-ea"/>
                <a:cs typeface="Arial" panose="020B0604020202020204" pitchFamily="34" charset="0"/>
              </a:defRPr>
            </a:lvl1pPr>
            <a:lvl2pPr marL="0" marR="0" indent="0" algn="l" defTabSz="914400" rtl="0" eaLnBrk="1" fontAlgn="auto" latinLnBrk="0" hangingPunct="1">
              <a:lnSpc>
                <a:spcPct val="90000"/>
              </a:lnSpc>
              <a:spcBef>
                <a:spcPts val="500"/>
              </a:spcBef>
              <a:spcAft>
                <a:spcPts val="700"/>
              </a:spcAft>
              <a:buClr>
                <a:srgbClr val="26567F"/>
              </a:buClr>
              <a:buSzTx/>
              <a:buFont typeface="Arial" panose="020B0604020202020204" pitchFamily="34" charset="0"/>
              <a:buNone/>
              <a:tabLst/>
              <a:defRPr lang="en-AU" sz="2000" kern="1200">
                <a:solidFill>
                  <a:schemeClr val="tx1"/>
                </a:solidFill>
                <a:effectLst/>
                <a:latin typeface="+mn-lt"/>
                <a:ea typeface="+mn-ea"/>
                <a:cs typeface="+mn-cs"/>
              </a:defRPr>
            </a:lvl2pPr>
            <a:lvl3pPr marL="684000" indent="-34290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2000" kern="1200">
                <a:solidFill>
                  <a:schemeClr val="tx1"/>
                </a:solidFill>
                <a:latin typeface="+mn-lt"/>
                <a:ea typeface="+mn-ea"/>
                <a:cs typeface="+mn-cs"/>
              </a:defRPr>
            </a:lvl3pPr>
            <a:lvl4pPr marL="0" indent="0" algn="l" defTabSz="914400" rtl="0" eaLnBrk="1" latinLnBrk="0" hangingPunct="1">
              <a:lnSpc>
                <a:spcPct val="90000"/>
              </a:lnSpc>
              <a:spcBef>
                <a:spcPts val="1600"/>
              </a:spcBef>
              <a:spcAft>
                <a:spcPts val="500"/>
              </a:spcAft>
              <a:buClr>
                <a:srgbClr val="E8731B"/>
              </a:buClr>
              <a:buFont typeface="Arial" panose="020B0604020202020204" pitchFamily="34" charset="0"/>
              <a:buNone/>
              <a:defRPr sz="1700" b="1" kern="1200">
                <a:solidFill>
                  <a:srgbClr val="E8731B"/>
                </a:solidFill>
                <a:latin typeface="Arial" panose="020B0604020202020204" pitchFamily="34" charset="0"/>
                <a:ea typeface="+mn-ea"/>
                <a:cs typeface="Arial" panose="020B0604020202020204" pitchFamily="34" charset="0"/>
              </a:defRPr>
            </a:lvl4pPr>
            <a:lvl5pPr marL="0" indent="0" algn="l" defTabSz="914400" rtl="0" eaLnBrk="1" latinLnBrk="0" hangingPunct="1">
              <a:lnSpc>
                <a:spcPct val="90000"/>
              </a:lnSpc>
              <a:spcBef>
                <a:spcPts val="500"/>
              </a:spcBef>
              <a:spcAft>
                <a:spcPts val="500"/>
              </a:spcAft>
              <a:buClr>
                <a:srgbClr val="26567F"/>
              </a:buClr>
              <a:buFont typeface="Arial" panose="020B0604020202020204" pitchFamily="34" charset="0"/>
              <a:buNone/>
              <a:defRPr sz="1600" kern="1200">
                <a:solidFill>
                  <a:schemeClr val="tx1"/>
                </a:solidFill>
                <a:latin typeface="+mn-lt"/>
                <a:ea typeface="+mn-ea"/>
                <a:cs typeface="+mn-cs"/>
              </a:defRPr>
            </a:lvl5pPr>
            <a:lvl6pPr marL="627750" indent="-285750" algn="l" defTabSz="914400" rtl="0" eaLnBrk="1" latinLnBrk="0" hangingPunct="1">
              <a:lnSpc>
                <a:spcPct val="90000"/>
              </a:lnSpc>
              <a:spcBef>
                <a:spcPts val="500"/>
              </a:spcBef>
              <a:spcAft>
                <a:spcPts val="500"/>
              </a:spcAft>
              <a:buClr>
                <a:srgbClr val="979AA0"/>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NZ" sz="1600" dirty="0"/>
              <a:t>Acknowledgements</a:t>
            </a:r>
          </a:p>
          <a:p>
            <a:pPr lvl="1"/>
            <a:r>
              <a:rPr lang="sv-SE" sz="1600" dirty="0"/>
              <a:t>Craig Wright, Marianna Pekar, Karan Singh, Freya Li</a:t>
            </a:r>
            <a:endParaRPr lang="en-NZ" sz="1600" dirty="0"/>
          </a:p>
        </p:txBody>
      </p:sp>
    </p:spTree>
    <p:extLst>
      <p:ext uri="{BB962C8B-B14F-4D97-AF65-F5344CB8AC3E}">
        <p14:creationId xmlns:p14="http://schemas.microsoft.com/office/powerpoint/2010/main" val="4035585090"/>
      </p:ext>
    </p:extLst>
  </p:cSld>
  <p:clrMapOvr>
    <a:masterClrMapping/>
  </p:clrMapOvr>
</p:sld>
</file>

<file path=ppt/theme/theme1.xml><?xml version="1.0" encoding="utf-8"?>
<a:theme xmlns:a="http://schemas.openxmlformats.org/drawingml/2006/main" name="Social Wellbeing Theme – Dark Blu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ocial Wellbeing Theme – Dark Blue_strip vers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ocial Wellbeing Theme – Orang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Social Wellbeing Theme – Teal">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2200</TotalTime>
  <Words>973</Words>
  <Application>Microsoft Office PowerPoint</Application>
  <PresentationFormat>Widescreen</PresentationFormat>
  <Paragraphs>82</Paragraphs>
  <Slides>4</Slides>
  <Notes>4</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4</vt:i4>
      </vt:variant>
    </vt:vector>
  </HeadingPairs>
  <TitlesOfParts>
    <vt:vector size="11" baseType="lpstr">
      <vt:lpstr>Arial</vt:lpstr>
      <vt:lpstr>Calibri</vt:lpstr>
      <vt:lpstr>Times New Roman</vt:lpstr>
      <vt:lpstr>Social Wellbeing Theme – Dark Blue</vt:lpstr>
      <vt:lpstr>Social Wellbeing Theme – Dark Blue_strip version</vt:lpstr>
      <vt:lpstr>Social Wellbeing Theme – Orange</vt:lpstr>
      <vt:lpstr>Social Wellbeing Theme – Teal</vt:lpstr>
      <vt:lpstr>PowerPoint Presentation</vt:lpstr>
      <vt:lpstr>Draft transition analysis framework</vt:lpstr>
      <vt:lpstr>Some initial use cases results IR (left), SoFIE (right)</vt:lpstr>
      <vt:lpstr>Current Status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Creative</dc:creator>
  <cp:lastModifiedBy>Joel Bancolita</cp:lastModifiedBy>
  <cp:revision>225</cp:revision>
  <dcterms:created xsi:type="dcterms:W3CDTF">2020-02-03T02:16:47Z</dcterms:created>
  <dcterms:modified xsi:type="dcterms:W3CDTF">2021-06-01T03:06:34Z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hecked by">
    <vt:lpwstr>32123</vt:lpwstr>
  </property>
  <property fmtid="{D5CDD505-2E9C-101B-9397-08002B2CF9AE}" pid="3" name="Objective-Id">
    <vt:lpwstr>A12778340</vt:lpwstr>
  </property>
  <property fmtid="{D5CDD505-2E9C-101B-9397-08002B2CF9AE}" pid="4" name="Objective-Title">
    <vt:lpwstr>Nga Tapuae Data Party Presentation 17-18 Sept 2020</vt:lpwstr>
  </property>
  <property fmtid="{D5CDD505-2E9C-101B-9397-08002B2CF9AE}" pid="5" name="Objective-Comment">
    <vt:lpwstr/>
  </property>
  <property fmtid="{D5CDD505-2E9C-101B-9397-08002B2CF9AE}" pid="6" name="Objective-CreationStamp">
    <vt:filetime>2020-09-15T01:44:30Z</vt:filetime>
  </property>
  <property fmtid="{D5CDD505-2E9C-101B-9397-08002B2CF9AE}" pid="7" name="Objective-IsApproved">
    <vt:bool>false</vt:bool>
  </property>
  <property fmtid="{D5CDD505-2E9C-101B-9397-08002B2CF9AE}" pid="8" name="Objective-IsPublished">
    <vt:bool>false</vt:bool>
  </property>
  <property fmtid="{D5CDD505-2E9C-101B-9397-08002B2CF9AE}" pid="9" name="Objective-DatePublished">
    <vt:lpwstr/>
  </property>
  <property fmtid="{D5CDD505-2E9C-101B-9397-08002B2CF9AE}" pid="10" name="Objective-ModificationStamp">
    <vt:filetime>2020-09-15T03:52:30Z</vt:filetime>
  </property>
  <property fmtid="{D5CDD505-2E9C-101B-9397-08002B2CF9AE}" pid="11" name="Objective-Owner">
    <vt:lpwstr>Marianna Pekar</vt:lpwstr>
  </property>
  <property fmtid="{D5CDD505-2E9C-101B-9397-08002B2CF9AE}" pid="12" name="Objective-Path">
    <vt:lpwstr>Global Folder:SIA INFORMATION REPOSITORY:Delivery:Projects and Use Cases:Analytics &amp; Insights:Maori Student Transitions 2020:Product Development:Draft Deliverables:</vt:lpwstr>
  </property>
  <property fmtid="{D5CDD505-2E9C-101B-9397-08002B2CF9AE}" pid="13" name="Objective-Parent">
    <vt:lpwstr>Draft Deliverables</vt:lpwstr>
  </property>
  <property fmtid="{D5CDD505-2E9C-101B-9397-08002B2CF9AE}" pid="14" name="Objective-State">
    <vt:lpwstr>Being Drafted</vt:lpwstr>
  </property>
  <property fmtid="{D5CDD505-2E9C-101B-9397-08002B2CF9AE}" pid="15" name="Objective-Version">
    <vt:lpwstr>0.2</vt:lpwstr>
  </property>
  <property fmtid="{D5CDD505-2E9C-101B-9397-08002B2CF9AE}" pid="16" name="Objective-VersionNumber">
    <vt:r8>2</vt:r8>
  </property>
  <property fmtid="{D5CDD505-2E9C-101B-9397-08002B2CF9AE}" pid="17" name="Objective-VersionComment">
    <vt:lpwstr>Version 2</vt:lpwstr>
  </property>
  <property fmtid="{D5CDD505-2E9C-101B-9397-08002B2CF9AE}" pid="18" name="Objective-FileNumber">
    <vt:lpwstr>qA659388</vt:lpwstr>
  </property>
  <property fmtid="{D5CDD505-2E9C-101B-9397-08002B2CF9AE}" pid="19" name="Objective-Classification">
    <vt:lpwstr>[Inherited - In Confidence]</vt:lpwstr>
  </property>
  <property fmtid="{D5CDD505-2E9C-101B-9397-08002B2CF9AE}" pid="20" name="Objective-Caveats">
    <vt:lpwstr/>
  </property>
  <property fmtid="{D5CDD505-2E9C-101B-9397-08002B2CF9AE}" pid="21" name="Objective-Document Status [system]">
    <vt:lpwstr>Work in Progress</vt:lpwstr>
  </property>
  <property fmtid="{D5CDD505-2E9C-101B-9397-08002B2CF9AE}" pid="22" name="Objective-Email is Vaulted? [system]">
    <vt:lpwstr/>
  </property>
</Properties>
</file>

<file path=docProps/thumbnail.jpeg>
</file>